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22"/>
  </p:notesMasterIdLst>
  <p:sldIdLst>
    <p:sldId id="259" r:id="rId6"/>
    <p:sldId id="264" r:id="rId7"/>
    <p:sldId id="4435" r:id="rId8"/>
    <p:sldId id="256" r:id="rId9"/>
    <p:sldId id="4348" r:id="rId10"/>
    <p:sldId id="4445" r:id="rId11"/>
    <p:sldId id="4421" r:id="rId12"/>
    <p:sldId id="4422" r:id="rId13"/>
    <p:sldId id="4423" r:id="rId14"/>
    <p:sldId id="4424" r:id="rId15"/>
    <p:sldId id="4425" r:id="rId16"/>
    <p:sldId id="4426" r:id="rId17"/>
    <p:sldId id="263" r:id="rId18"/>
    <p:sldId id="4427" r:id="rId19"/>
    <p:sldId id="261" r:id="rId20"/>
    <p:sldId id="4420" r:id="rId21"/>
    <p:sldId id="4350" r:id="rId22"/>
    <p:sldId id="4429" r:id="rId23"/>
    <p:sldId id="4357" r:id="rId24"/>
    <p:sldId id="4359" r:id="rId25"/>
    <p:sldId id="4373" r:id="rId26"/>
    <p:sldId id="4355" r:id="rId27"/>
    <p:sldId id="4354" r:id="rId28"/>
    <p:sldId id="4353" r:id="rId29"/>
    <p:sldId id="4352" r:id="rId30"/>
    <p:sldId id="4349" r:id="rId31"/>
    <p:sldId id="4371" r:id="rId32"/>
    <p:sldId id="4370" r:id="rId33"/>
    <p:sldId id="4369" r:id="rId34"/>
    <p:sldId id="4368" r:id="rId35"/>
    <p:sldId id="4367" r:id="rId36"/>
    <p:sldId id="4366" r:id="rId37"/>
    <p:sldId id="4361" r:id="rId38"/>
    <p:sldId id="4365" r:id="rId39"/>
    <p:sldId id="3316" r:id="rId40"/>
    <p:sldId id="3317" r:id="rId41"/>
    <p:sldId id="4296" r:id="rId42"/>
    <p:sldId id="4431" r:id="rId43"/>
    <p:sldId id="4364" r:id="rId44"/>
    <p:sldId id="4363" r:id="rId45"/>
    <p:sldId id="4362" r:id="rId46"/>
    <p:sldId id="4391" r:id="rId47"/>
    <p:sldId id="4390" r:id="rId48"/>
    <p:sldId id="4388" r:id="rId49"/>
    <p:sldId id="4386" r:id="rId50"/>
    <p:sldId id="4379" r:id="rId51"/>
    <p:sldId id="4378" r:id="rId52"/>
    <p:sldId id="4377" r:id="rId53"/>
    <p:sldId id="4376" r:id="rId54"/>
    <p:sldId id="4375" r:id="rId55"/>
    <p:sldId id="4374" r:id="rId56"/>
    <p:sldId id="3320" r:id="rId57"/>
    <p:sldId id="3321" r:id="rId58"/>
    <p:sldId id="1528" r:id="rId59"/>
    <p:sldId id="275" r:id="rId60"/>
    <p:sldId id="3324" r:id="rId61"/>
    <p:sldId id="3322" r:id="rId62"/>
    <p:sldId id="4394" r:id="rId63"/>
    <p:sldId id="4294" r:id="rId64"/>
    <p:sldId id="4311" r:id="rId65"/>
    <p:sldId id="4312" r:id="rId66"/>
    <p:sldId id="4313" r:id="rId67"/>
    <p:sldId id="4321" r:id="rId68"/>
    <p:sldId id="4322" r:id="rId69"/>
    <p:sldId id="4319" r:id="rId70"/>
    <p:sldId id="4320" r:id="rId71"/>
    <p:sldId id="4314" r:id="rId72"/>
    <p:sldId id="4315" r:id="rId73"/>
    <p:sldId id="4324" r:id="rId74"/>
    <p:sldId id="4316" r:id="rId75"/>
    <p:sldId id="4317" r:id="rId76"/>
    <p:sldId id="4318" r:id="rId77"/>
    <p:sldId id="4323" r:id="rId78"/>
    <p:sldId id="4304" r:id="rId79"/>
    <p:sldId id="4325" r:id="rId80"/>
    <p:sldId id="4326" r:id="rId81"/>
    <p:sldId id="4327" r:id="rId82"/>
    <p:sldId id="4404" r:id="rId83"/>
    <p:sldId id="4298" r:id="rId84"/>
    <p:sldId id="4403" r:id="rId85"/>
    <p:sldId id="4302" r:id="rId86"/>
    <p:sldId id="4303" r:id="rId87"/>
    <p:sldId id="3307" r:id="rId88"/>
    <p:sldId id="4402" r:id="rId89"/>
    <p:sldId id="4347" r:id="rId90"/>
    <p:sldId id="4432" r:id="rId91"/>
    <p:sldId id="4433" r:id="rId92"/>
    <p:sldId id="4434" r:id="rId93"/>
    <p:sldId id="4400" r:id="rId94"/>
    <p:sldId id="1695" r:id="rId95"/>
    <p:sldId id="4399" r:id="rId96"/>
    <p:sldId id="1799" r:id="rId97"/>
    <p:sldId id="4306" r:id="rId98"/>
    <p:sldId id="4398" r:id="rId99"/>
    <p:sldId id="4397" r:id="rId100"/>
    <p:sldId id="4396" r:id="rId101"/>
    <p:sldId id="4418" r:id="rId102"/>
    <p:sldId id="4330" r:id="rId103"/>
    <p:sldId id="4272" r:id="rId104"/>
    <p:sldId id="4273" r:id="rId105"/>
    <p:sldId id="4438" r:id="rId106"/>
    <p:sldId id="4332" r:id="rId107"/>
    <p:sldId id="2574" r:id="rId108"/>
    <p:sldId id="4331" r:id="rId109"/>
    <p:sldId id="4333" r:id="rId110"/>
    <p:sldId id="4334" r:id="rId111"/>
    <p:sldId id="4335" r:id="rId112"/>
    <p:sldId id="4440" r:id="rId113"/>
    <p:sldId id="4336" r:id="rId114"/>
    <p:sldId id="4337" r:id="rId115"/>
    <p:sldId id="4342" r:id="rId116"/>
    <p:sldId id="4441" r:id="rId117"/>
    <p:sldId id="4338" r:id="rId118"/>
    <p:sldId id="4339" r:id="rId119"/>
    <p:sldId id="4346" r:id="rId120"/>
    <p:sldId id="4436" r:id="rId1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5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viewProps" Target="view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ginia Santos" userId="ffeceb271d61d7f7" providerId="LiveId" clId="{A956A19B-4113-40E5-811F-F4394F6FF040}"/>
    <pc:docChg chg="delSld">
      <pc:chgData name="Verginia Santos" userId="ffeceb271d61d7f7" providerId="LiveId" clId="{A956A19B-4113-40E5-811F-F4394F6FF040}" dt="2025-10-08T09:32:39.146" v="4" actId="47"/>
      <pc:docMkLst>
        <pc:docMk/>
      </pc:docMkLst>
      <pc:sldChg chg="del">
        <pc:chgData name="Verginia Santos" userId="ffeceb271d61d7f7" providerId="LiveId" clId="{A956A19B-4113-40E5-811F-F4394F6FF040}" dt="2025-10-08T09:32:39.146" v="4" actId="47"/>
        <pc:sldMkLst>
          <pc:docMk/>
          <pc:sldMk cId="1632999482" sldId="4345"/>
        </pc:sldMkLst>
      </pc:sldChg>
      <pc:sldChg chg="del">
        <pc:chgData name="Verginia Santos" userId="ffeceb271d61d7f7" providerId="LiveId" clId="{A956A19B-4113-40E5-811F-F4394F6FF040}" dt="2025-10-08T09:32:31.932" v="0" actId="47"/>
        <pc:sldMkLst>
          <pc:docMk/>
          <pc:sldMk cId="4263879420" sldId="4395"/>
        </pc:sldMkLst>
      </pc:sldChg>
      <pc:sldChg chg="del">
        <pc:chgData name="Verginia Santos" userId="ffeceb271d61d7f7" providerId="LiveId" clId="{A956A19B-4113-40E5-811F-F4394F6FF040}" dt="2025-10-08T09:32:34.059" v="1" actId="47"/>
        <pc:sldMkLst>
          <pc:docMk/>
          <pc:sldMk cId="728263314" sldId="4442"/>
        </pc:sldMkLst>
      </pc:sldChg>
      <pc:sldChg chg="del">
        <pc:chgData name="Verginia Santos" userId="ffeceb271d61d7f7" providerId="LiveId" clId="{A956A19B-4113-40E5-811F-F4394F6FF040}" dt="2025-10-08T09:32:34.885" v="2" actId="47"/>
        <pc:sldMkLst>
          <pc:docMk/>
          <pc:sldMk cId="260112701" sldId="4443"/>
        </pc:sldMkLst>
      </pc:sldChg>
      <pc:sldChg chg="del">
        <pc:chgData name="Verginia Santos" userId="ffeceb271d61d7f7" providerId="LiveId" clId="{A956A19B-4113-40E5-811F-F4394F6FF040}" dt="2025-10-08T09:32:36.106" v="3" actId="47"/>
        <pc:sldMkLst>
          <pc:docMk/>
          <pc:sldMk cId="753523498" sldId="4444"/>
        </pc:sldMkLst>
      </pc:sldChg>
      <pc:sldMasterChg chg="delSldLayout">
        <pc:chgData name="Verginia Santos" userId="ffeceb271d61d7f7" providerId="LiveId" clId="{A956A19B-4113-40E5-811F-F4394F6FF040}" dt="2025-10-08T09:32:36.106" v="3" actId="47"/>
        <pc:sldMasterMkLst>
          <pc:docMk/>
          <pc:sldMasterMk cId="4196322824" sldId="2147483660"/>
        </pc:sldMasterMkLst>
        <pc:sldLayoutChg chg="del">
          <pc:chgData name="Verginia Santos" userId="ffeceb271d61d7f7" providerId="LiveId" clId="{A956A19B-4113-40E5-811F-F4394F6FF040}" dt="2025-10-08T09:32:34.885" v="2" actId="47"/>
          <pc:sldLayoutMkLst>
            <pc:docMk/>
            <pc:sldMasterMk cId="4196322824" sldId="2147483660"/>
            <pc:sldLayoutMk cId="3691895849" sldId="2147483664"/>
          </pc:sldLayoutMkLst>
        </pc:sldLayoutChg>
        <pc:sldLayoutChg chg="del">
          <pc:chgData name="Verginia Santos" userId="ffeceb271d61d7f7" providerId="LiveId" clId="{A956A19B-4113-40E5-811F-F4394F6FF040}" dt="2025-10-08T09:32:36.106" v="3" actId="47"/>
          <pc:sldLayoutMkLst>
            <pc:docMk/>
            <pc:sldMasterMk cId="4196322824" sldId="2147483660"/>
            <pc:sldLayoutMk cId="899056435" sldId="214748367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EA3505-CBFC-42C3-8FDE-2A453A6D0995}" type="doc">
      <dgm:prSet loTypeId="urn:microsoft.com/office/officeart/2005/8/layout/cycle2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B9233AC-4719-46F2-B67C-D9FB2915B676}">
      <dgm:prSet phldrT="[Texto]" custT="1"/>
      <dgm:spPr/>
      <dgm:t>
        <a:bodyPr/>
        <a:lstStyle/>
        <a:p>
          <a:r>
            <a:rPr lang="pt-BR" sz="1300" b="1" dirty="0">
              <a:latin typeface="Bahnschrift Light" panose="020B0502040204020203" pitchFamily="34" charset="0"/>
            </a:rPr>
            <a:t>Disponibilidade</a:t>
          </a:r>
        </a:p>
      </dgm:t>
    </dgm:pt>
    <dgm:pt modelId="{B4F9C7F3-F914-428C-837F-3F321CF6AFDA}" type="parTrans" cxnId="{3F91BE86-AADD-443D-9D57-AAB7A8DD31C8}">
      <dgm:prSet/>
      <dgm:spPr/>
      <dgm:t>
        <a:bodyPr/>
        <a:lstStyle/>
        <a:p>
          <a:endParaRPr lang="pt-BR"/>
        </a:p>
      </dgm:t>
    </dgm:pt>
    <dgm:pt modelId="{B650B950-F602-4F30-8457-3ADB1426F7CD}" type="sibTrans" cxnId="{3F91BE86-AADD-443D-9D57-AAB7A8DD31C8}">
      <dgm:prSet/>
      <dgm:spPr/>
      <dgm:t>
        <a:bodyPr/>
        <a:lstStyle/>
        <a:p>
          <a:endParaRPr lang="pt-BR" dirty="0"/>
        </a:p>
      </dgm:t>
    </dgm:pt>
    <dgm:pt modelId="{A521A0D5-4278-40B5-8414-B9362BBD70A1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Simplicidade</a:t>
          </a:r>
        </a:p>
      </dgm:t>
    </dgm:pt>
    <dgm:pt modelId="{08D058FB-BB0F-4707-8345-24AD614BEC9A}" type="parTrans" cxnId="{8C87BDE5-6F3D-4E00-829F-976ABD42AA45}">
      <dgm:prSet/>
      <dgm:spPr/>
      <dgm:t>
        <a:bodyPr/>
        <a:lstStyle/>
        <a:p>
          <a:endParaRPr lang="pt-BR"/>
        </a:p>
      </dgm:t>
    </dgm:pt>
    <dgm:pt modelId="{145B92CF-7178-426C-9FF0-9E92C5C13289}" type="sibTrans" cxnId="{8C87BDE5-6F3D-4E00-829F-976ABD42AA45}">
      <dgm:prSet/>
      <dgm:spPr/>
      <dgm:t>
        <a:bodyPr/>
        <a:lstStyle/>
        <a:p>
          <a:endParaRPr lang="pt-BR" dirty="0"/>
        </a:p>
      </dgm:t>
    </dgm:pt>
    <dgm:pt modelId="{7B29148B-1841-4BCE-B9CF-56F8DBAC0E36}">
      <dgm:prSet phldrT="[Texto]" custT="1"/>
      <dgm:spPr/>
      <dgm:t>
        <a:bodyPr/>
        <a:lstStyle/>
        <a:p>
          <a:r>
            <a:rPr lang="pt-BR" sz="1100" b="1" dirty="0">
              <a:latin typeface="Bahnschrift Light" panose="020B0502040204020203" pitchFamily="34" charset="0"/>
            </a:rPr>
            <a:t>Comparabilidade</a:t>
          </a:r>
        </a:p>
      </dgm:t>
    </dgm:pt>
    <dgm:pt modelId="{6E832DEF-8A4E-4874-A0A4-D403FA8F77E0}" type="parTrans" cxnId="{CFA8E89A-7380-442B-BB25-F5D12A711CF5}">
      <dgm:prSet/>
      <dgm:spPr/>
      <dgm:t>
        <a:bodyPr/>
        <a:lstStyle/>
        <a:p>
          <a:endParaRPr lang="pt-BR"/>
        </a:p>
      </dgm:t>
    </dgm:pt>
    <dgm:pt modelId="{3D6880CA-F55A-40E0-9875-4014943E7D32}" type="sibTrans" cxnId="{CFA8E89A-7380-442B-BB25-F5D12A711CF5}">
      <dgm:prSet/>
      <dgm:spPr/>
      <dgm:t>
        <a:bodyPr/>
        <a:lstStyle/>
        <a:p>
          <a:endParaRPr lang="pt-BR" dirty="0"/>
        </a:p>
      </dgm:t>
    </dgm:pt>
    <dgm:pt modelId="{C1489849-259C-48A2-B736-B37ED349FDB0}">
      <dgm:prSet phldrT="[Texto]" custT="1"/>
      <dgm:spPr/>
      <dgm:t>
        <a:bodyPr/>
        <a:lstStyle/>
        <a:p>
          <a:r>
            <a:rPr lang="pt-BR" sz="1600" b="1" dirty="0"/>
            <a:t>Custo efetividade</a:t>
          </a:r>
        </a:p>
      </dgm:t>
    </dgm:pt>
    <dgm:pt modelId="{5B9063E7-3C0B-4C41-A40D-57C5D8658B02}" type="parTrans" cxnId="{E448AE2C-634E-4B37-9347-92AABBC3534C}">
      <dgm:prSet/>
      <dgm:spPr/>
      <dgm:t>
        <a:bodyPr/>
        <a:lstStyle/>
        <a:p>
          <a:endParaRPr lang="pt-BR"/>
        </a:p>
      </dgm:t>
    </dgm:pt>
    <dgm:pt modelId="{6A54DC9B-115D-4E6B-8F68-6E330090ACFC}" type="sibTrans" cxnId="{E448AE2C-634E-4B37-9347-92AABBC3534C}">
      <dgm:prSet/>
      <dgm:spPr/>
      <dgm:t>
        <a:bodyPr/>
        <a:lstStyle/>
        <a:p>
          <a:endParaRPr lang="pt-BR" dirty="0"/>
        </a:p>
      </dgm:t>
    </dgm:pt>
    <dgm:pt modelId="{5C47BC1B-FC05-4810-9378-259F9C73B40B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Validade</a:t>
          </a:r>
        </a:p>
      </dgm:t>
    </dgm:pt>
    <dgm:pt modelId="{85783310-C133-4514-8959-7E4345065CEA}" type="parTrans" cxnId="{9C6A4F9A-1789-415C-AAD9-3C32089B2804}">
      <dgm:prSet/>
      <dgm:spPr/>
      <dgm:t>
        <a:bodyPr/>
        <a:lstStyle/>
        <a:p>
          <a:endParaRPr lang="pt-BR"/>
        </a:p>
      </dgm:t>
    </dgm:pt>
    <dgm:pt modelId="{D8C9B3EF-CF25-4497-A952-42310DABAB7A}" type="sibTrans" cxnId="{9C6A4F9A-1789-415C-AAD9-3C32089B2804}">
      <dgm:prSet/>
      <dgm:spPr/>
      <dgm:t>
        <a:bodyPr/>
        <a:lstStyle/>
        <a:p>
          <a:endParaRPr lang="pt-BR" dirty="0"/>
        </a:p>
      </dgm:t>
    </dgm:pt>
    <dgm:pt modelId="{EB91B2B5-F3D1-4671-8537-3124E04D3C67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Sensibilidade</a:t>
          </a:r>
        </a:p>
      </dgm:t>
    </dgm:pt>
    <dgm:pt modelId="{CEF526F2-9B0A-47D2-B4DA-6606906C0F0C}" type="parTrans" cxnId="{BE83419C-6722-42E4-9C4A-EA5CE7C008D1}">
      <dgm:prSet/>
      <dgm:spPr/>
      <dgm:t>
        <a:bodyPr/>
        <a:lstStyle/>
        <a:p>
          <a:endParaRPr lang="pt-BR"/>
        </a:p>
      </dgm:t>
    </dgm:pt>
    <dgm:pt modelId="{323369CD-DE4B-4995-8BD3-09BC3EDF3367}" type="sibTrans" cxnId="{BE83419C-6722-42E4-9C4A-EA5CE7C008D1}">
      <dgm:prSet/>
      <dgm:spPr/>
      <dgm:t>
        <a:bodyPr/>
        <a:lstStyle/>
        <a:p>
          <a:endParaRPr lang="pt-BR" dirty="0"/>
        </a:p>
      </dgm:t>
    </dgm:pt>
    <dgm:pt modelId="{FD6B5B27-3175-4788-9693-B8D77B732C4A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Confiança</a:t>
          </a:r>
        </a:p>
      </dgm:t>
    </dgm:pt>
    <dgm:pt modelId="{BEB4C78E-BDB1-404B-974A-D65D60CE52DC}" type="parTrans" cxnId="{45F8B1D5-2AAA-4267-892B-82045E78CD7E}">
      <dgm:prSet/>
      <dgm:spPr/>
      <dgm:t>
        <a:bodyPr/>
        <a:lstStyle/>
        <a:p>
          <a:endParaRPr lang="pt-BR"/>
        </a:p>
      </dgm:t>
    </dgm:pt>
    <dgm:pt modelId="{F6B08075-C192-4632-8868-9A05B21DEE87}" type="sibTrans" cxnId="{45F8B1D5-2AAA-4267-892B-82045E78CD7E}">
      <dgm:prSet/>
      <dgm:spPr/>
      <dgm:t>
        <a:bodyPr/>
        <a:lstStyle/>
        <a:p>
          <a:endParaRPr lang="pt-BR" dirty="0"/>
        </a:p>
      </dgm:t>
    </dgm:pt>
    <dgm:pt modelId="{6518E607-FAD7-4543-9AC1-9306927C1CF6}">
      <dgm:prSet phldrT="[Texto]" custT="1"/>
      <dgm:spPr/>
      <dgm:t>
        <a:bodyPr/>
        <a:lstStyle/>
        <a:p>
          <a:r>
            <a:rPr lang="pt-BR" sz="1600" b="1" dirty="0">
              <a:latin typeface="Bahnschrift Light" panose="020B0502040204020203" pitchFamily="34" charset="0"/>
            </a:rPr>
            <a:t>Ética</a:t>
          </a:r>
        </a:p>
      </dgm:t>
    </dgm:pt>
    <dgm:pt modelId="{534ACB0C-9315-4BBA-9A3B-B4B054C4CDAF}" type="parTrans" cxnId="{5E1F1628-2680-43A3-B3DA-5B153E1B4545}">
      <dgm:prSet/>
      <dgm:spPr/>
      <dgm:t>
        <a:bodyPr/>
        <a:lstStyle/>
        <a:p>
          <a:endParaRPr lang="pt-BR"/>
        </a:p>
      </dgm:t>
    </dgm:pt>
    <dgm:pt modelId="{1163D59E-6B47-49B6-84EE-9EC7970C123F}" type="sibTrans" cxnId="{5E1F1628-2680-43A3-B3DA-5B153E1B4545}">
      <dgm:prSet/>
      <dgm:spPr/>
      <dgm:t>
        <a:bodyPr/>
        <a:lstStyle/>
        <a:p>
          <a:endParaRPr lang="pt-BR" dirty="0"/>
        </a:p>
      </dgm:t>
    </dgm:pt>
    <dgm:pt modelId="{28C6AF11-B370-48B8-B123-9BFEBDCAD6A6}" type="pres">
      <dgm:prSet presAssocID="{B5EA3505-CBFC-42C3-8FDE-2A453A6D0995}" presName="cycle" presStyleCnt="0">
        <dgm:presLayoutVars>
          <dgm:dir/>
          <dgm:resizeHandles val="exact"/>
        </dgm:presLayoutVars>
      </dgm:prSet>
      <dgm:spPr/>
    </dgm:pt>
    <dgm:pt modelId="{5C002A27-7997-4518-9753-D8D3093E63B0}" type="pres">
      <dgm:prSet presAssocID="{5C47BC1B-FC05-4810-9378-259F9C73B40B}" presName="node" presStyleLbl="node1" presStyleIdx="0" presStyleCnt="8" custScaleX="111762">
        <dgm:presLayoutVars>
          <dgm:bulletEnabled val="1"/>
        </dgm:presLayoutVars>
      </dgm:prSet>
      <dgm:spPr/>
    </dgm:pt>
    <dgm:pt modelId="{422D83CC-8459-4EDD-BFBF-58D10F2E2D66}" type="pres">
      <dgm:prSet presAssocID="{D8C9B3EF-CF25-4497-A952-42310DABAB7A}" presName="sibTrans" presStyleLbl="sibTrans2D1" presStyleIdx="0" presStyleCnt="8"/>
      <dgm:spPr/>
    </dgm:pt>
    <dgm:pt modelId="{CC367D7B-B8A3-4B39-B88E-279FAB5EC456}" type="pres">
      <dgm:prSet presAssocID="{D8C9B3EF-CF25-4497-A952-42310DABAB7A}" presName="connectorText" presStyleLbl="sibTrans2D1" presStyleIdx="0" presStyleCnt="8"/>
      <dgm:spPr/>
    </dgm:pt>
    <dgm:pt modelId="{CD174BA0-3952-42E6-80C6-2FF2F4EA4755}" type="pres">
      <dgm:prSet presAssocID="{EB91B2B5-F3D1-4671-8537-3124E04D3C67}" presName="node" presStyleLbl="node1" presStyleIdx="1" presStyleCnt="8" custScaleX="144719">
        <dgm:presLayoutVars>
          <dgm:bulletEnabled val="1"/>
        </dgm:presLayoutVars>
      </dgm:prSet>
      <dgm:spPr/>
    </dgm:pt>
    <dgm:pt modelId="{C83E98FA-C1BE-43B0-B7A0-900E83ABC40A}" type="pres">
      <dgm:prSet presAssocID="{323369CD-DE4B-4995-8BD3-09BC3EDF3367}" presName="sibTrans" presStyleLbl="sibTrans2D1" presStyleIdx="1" presStyleCnt="8"/>
      <dgm:spPr/>
    </dgm:pt>
    <dgm:pt modelId="{D5F03842-2BC7-45F3-ABBA-81F955D6E80E}" type="pres">
      <dgm:prSet presAssocID="{323369CD-DE4B-4995-8BD3-09BC3EDF3367}" presName="connectorText" presStyleLbl="sibTrans2D1" presStyleIdx="1" presStyleCnt="8"/>
      <dgm:spPr/>
    </dgm:pt>
    <dgm:pt modelId="{5141F8BB-7660-4C17-87FB-4805E70BF452}" type="pres">
      <dgm:prSet presAssocID="{FD6B5B27-3175-4788-9693-B8D77B732C4A}" presName="node" presStyleLbl="node1" presStyleIdx="2" presStyleCnt="8" custScaleX="128533">
        <dgm:presLayoutVars>
          <dgm:bulletEnabled val="1"/>
        </dgm:presLayoutVars>
      </dgm:prSet>
      <dgm:spPr/>
    </dgm:pt>
    <dgm:pt modelId="{D284A4EE-FF83-4FB4-B44E-3AF8DFA24AAF}" type="pres">
      <dgm:prSet presAssocID="{F6B08075-C192-4632-8868-9A05B21DEE87}" presName="sibTrans" presStyleLbl="sibTrans2D1" presStyleIdx="2" presStyleCnt="8"/>
      <dgm:spPr/>
    </dgm:pt>
    <dgm:pt modelId="{7195B059-9CE8-4E16-BBF4-3576E86EC3A9}" type="pres">
      <dgm:prSet presAssocID="{F6B08075-C192-4632-8868-9A05B21DEE87}" presName="connectorText" presStyleLbl="sibTrans2D1" presStyleIdx="2" presStyleCnt="8"/>
      <dgm:spPr/>
    </dgm:pt>
    <dgm:pt modelId="{B11EFC1C-B5B0-41B3-89D8-33C51BEB8A02}" type="pres">
      <dgm:prSet presAssocID="{2B9233AC-4719-46F2-B67C-D9FB2915B676}" presName="node" presStyleLbl="node1" presStyleIdx="3" presStyleCnt="8">
        <dgm:presLayoutVars>
          <dgm:bulletEnabled val="1"/>
        </dgm:presLayoutVars>
      </dgm:prSet>
      <dgm:spPr/>
    </dgm:pt>
    <dgm:pt modelId="{25716999-0BA7-4FED-946B-6CDBCD0CF600}" type="pres">
      <dgm:prSet presAssocID="{B650B950-F602-4F30-8457-3ADB1426F7CD}" presName="sibTrans" presStyleLbl="sibTrans2D1" presStyleIdx="3" presStyleCnt="8"/>
      <dgm:spPr/>
    </dgm:pt>
    <dgm:pt modelId="{A02F776E-D269-4DD7-9C46-5A9A3289927A}" type="pres">
      <dgm:prSet presAssocID="{B650B950-F602-4F30-8457-3ADB1426F7CD}" presName="connectorText" presStyleLbl="sibTrans2D1" presStyleIdx="3" presStyleCnt="8"/>
      <dgm:spPr/>
    </dgm:pt>
    <dgm:pt modelId="{6EEB352F-3661-40A8-A20C-C29956BEEA93}" type="pres">
      <dgm:prSet presAssocID="{A521A0D5-4278-40B5-8414-B9362BBD70A1}" presName="node" presStyleLbl="node1" presStyleIdx="4" presStyleCnt="8">
        <dgm:presLayoutVars>
          <dgm:bulletEnabled val="1"/>
        </dgm:presLayoutVars>
      </dgm:prSet>
      <dgm:spPr/>
    </dgm:pt>
    <dgm:pt modelId="{5893BB32-FFF8-4389-9206-F75DB8A0C859}" type="pres">
      <dgm:prSet presAssocID="{145B92CF-7178-426C-9FF0-9E92C5C13289}" presName="sibTrans" presStyleLbl="sibTrans2D1" presStyleIdx="4" presStyleCnt="8"/>
      <dgm:spPr/>
    </dgm:pt>
    <dgm:pt modelId="{DBE60574-774D-4D0E-A62F-E07452E1553F}" type="pres">
      <dgm:prSet presAssocID="{145B92CF-7178-426C-9FF0-9E92C5C13289}" presName="connectorText" presStyleLbl="sibTrans2D1" presStyleIdx="4" presStyleCnt="8"/>
      <dgm:spPr/>
    </dgm:pt>
    <dgm:pt modelId="{27FF62E1-19C4-44F5-826B-FB3F6A8DE663}" type="pres">
      <dgm:prSet presAssocID="{7B29148B-1841-4BCE-B9CF-56F8DBAC0E36}" presName="node" presStyleLbl="node1" presStyleIdx="5" presStyleCnt="8">
        <dgm:presLayoutVars>
          <dgm:bulletEnabled val="1"/>
        </dgm:presLayoutVars>
      </dgm:prSet>
      <dgm:spPr/>
    </dgm:pt>
    <dgm:pt modelId="{CBA8D56E-E0B3-4FE7-996B-77A8BF96122A}" type="pres">
      <dgm:prSet presAssocID="{3D6880CA-F55A-40E0-9875-4014943E7D32}" presName="sibTrans" presStyleLbl="sibTrans2D1" presStyleIdx="5" presStyleCnt="8"/>
      <dgm:spPr/>
    </dgm:pt>
    <dgm:pt modelId="{8AC7B2EA-5A43-4C47-8BF4-6F4797568023}" type="pres">
      <dgm:prSet presAssocID="{3D6880CA-F55A-40E0-9875-4014943E7D32}" presName="connectorText" presStyleLbl="sibTrans2D1" presStyleIdx="5" presStyleCnt="8"/>
      <dgm:spPr/>
    </dgm:pt>
    <dgm:pt modelId="{0A805607-99EE-4B19-8BC1-CBF970FA76C4}" type="pres">
      <dgm:prSet presAssocID="{C1489849-259C-48A2-B736-B37ED349FDB0}" presName="node" presStyleLbl="node1" presStyleIdx="6" presStyleCnt="8" custScaleX="123694">
        <dgm:presLayoutVars>
          <dgm:bulletEnabled val="1"/>
        </dgm:presLayoutVars>
      </dgm:prSet>
      <dgm:spPr/>
    </dgm:pt>
    <dgm:pt modelId="{A86DE04E-40D2-49F8-98DA-14C45FB44AAD}" type="pres">
      <dgm:prSet presAssocID="{6A54DC9B-115D-4E6B-8F68-6E330090ACFC}" presName="sibTrans" presStyleLbl="sibTrans2D1" presStyleIdx="6" presStyleCnt="8"/>
      <dgm:spPr/>
    </dgm:pt>
    <dgm:pt modelId="{44F97D06-0A69-4F27-A37D-6B2ABEF847E8}" type="pres">
      <dgm:prSet presAssocID="{6A54DC9B-115D-4E6B-8F68-6E330090ACFC}" presName="connectorText" presStyleLbl="sibTrans2D1" presStyleIdx="6" presStyleCnt="8"/>
      <dgm:spPr/>
    </dgm:pt>
    <dgm:pt modelId="{9E92A24F-A19D-4EC5-8125-98F37632EA0D}" type="pres">
      <dgm:prSet presAssocID="{6518E607-FAD7-4543-9AC1-9306927C1CF6}" presName="node" presStyleLbl="node1" presStyleIdx="7" presStyleCnt="8">
        <dgm:presLayoutVars>
          <dgm:bulletEnabled val="1"/>
        </dgm:presLayoutVars>
      </dgm:prSet>
      <dgm:spPr/>
    </dgm:pt>
    <dgm:pt modelId="{B23ADD13-5871-4456-A701-63F4EF963343}" type="pres">
      <dgm:prSet presAssocID="{1163D59E-6B47-49B6-84EE-9EC7970C123F}" presName="sibTrans" presStyleLbl="sibTrans2D1" presStyleIdx="7" presStyleCnt="8"/>
      <dgm:spPr/>
    </dgm:pt>
    <dgm:pt modelId="{9F64ADBA-AB61-49C9-8A24-8A91894CCB30}" type="pres">
      <dgm:prSet presAssocID="{1163D59E-6B47-49B6-84EE-9EC7970C123F}" presName="connectorText" presStyleLbl="sibTrans2D1" presStyleIdx="7" presStyleCnt="8"/>
      <dgm:spPr/>
    </dgm:pt>
  </dgm:ptLst>
  <dgm:cxnLst>
    <dgm:cxn modelId="{3BB32D16-7B89-4BFC-B965-5640B6B004BC}" type="presOf" srcId="{F6B08075-C192-4632-8868-9A05B21DEE87}" destId="{7195B059-9CE8-4E16-BBF4-3576E86EC3A9}" srcOrd="1" destOrd="0" presId="urn:microsoft.com/office/officeart/2005/8/layout/cycle2"/>
    <dgm:cxn modelId="{5E1F1628-2680-43A3-B3DA-5B153E1B4545}" srcId="{B5EA3505-CBFC-42C3-8FDE-2A453A6D0995}" destId="{6518E607-FAD7-4543-9AC1-9306927C1CF6}" srcOrd="7" destOrd="0" parTransId="{534ACB0C-9315-4BBA-9A3B-B4B054C4CDAF}" sibTransId="{1163D59E-6B47-49B6-84EE-9EC7970C123F}"/>
    <dgm:cxn modelId="{E448AE2C-634E-4B37-9347-92AABBC3534C}" srcId="{B5EA3505-CBFC-42C3-8FDE-2A453A6D0995}" destId="{C1489849-259C-48A2-B736-B37ED349FDB0}" srcOrd="6" destOrd="0" parTransId="{5B9063E7-3C0B-4C41-A40D-57C5D8658B02}" sibTransId="{6A54DC9B-115D-4E6B-8F68-6E330090ACFC}"/>
    <dgm:cxn modelId="{E573432F-A265-459A-A1E8-E56C319E4CB9}" type="presOf" srcId="{D8C9B3EF-CF25-4497-A952-42310DABAB7A}" destId="{CC367D7B-B8A3-4B39-B88E-279FAB5EC456}" srcOrd="1" destOrd="0" presId="urn:microsoft.com/office/officeart/2005/8/layout/cycle2"/>
    <dgm:cxn modelId="{0FAF7E3A-4CF2-4FB1-859E-C509642508B8}" type="presOf" srcId="{1163D59E-6B47-49B6-84EE-9EC7970C123F}" destId="{9F64ADBA-AB61-49C9-8A24-8A91894CCB30}" srcOrd="1" destOrd="0" presId="urn:microsoft.com/office/officeart/2005/8/layout/cycle2"/>
    <dgm:cxn modelId="{43C61042-DD9C-4A8E-9FDB-693F88767F96}" type="presOf" srcId="{B650B950-F602-4F30-8457-3ADB1426F7CD}" destId="{A02F776E-D269-4DD7-9C46-5A9A3289927A}" srcOrd="1" destOrd="0" presId="urn:microsoft.com/office/officeart/2005/8/layout/cycle2"/>
    <dgm:cxn modelId="{DDB80F44-01EC-4F8A-BFF7-A8AF6D29D6D5}" type="presOf" srcId="{A521A0D5-4278-40B5-8414-B9362BBD70A1}" destId="{6EEB352F-3661-40A8-A20C-C29956BEEA93}" srcOrd="0" destOrd="0" presId="urn:microsoft.com/office/officeart/2005/8/layout/cycle2"/>
    <dgm:cxn modelId="{13819066-7434-4F30-8256-73670798A924}" type="presOf" srcId="{2B9233AC-4719-46F2-B67C-D9FB2915B676}" destId="{B11EFC1C-B5B0-41B3-89D8-33C51BEB8A02}" srcOrd="0" destOrd="0" presId="urn:microsoft.com/office/officeart/2005/8/layout/cycle2"/>
    <dgm:cxn modelId="{094EFC50-FCDE-4A8E-B133-C0F9739FDEEC}" type="presOf" srcId="{EB91B2B5-F3D1-4671-8537-3124E04D3C67}" destId="{CD174BA0-3952-42E6-80C6-2FF2F4EA4755}" srcOrd="0" destOrd="0" presId="urn:microsoft.com/office/officeart/2005/8/layout/cycle2"/>
    <dgm:cxn modelId="{C2B25B79-8C7E-41B8-8F57-C50B970A1004}" type="presOf" srcId="{6A54DC9B-115D-4E6B-8F68-6E330090ACFC}" destId="{A86DE04E-40D2-49F8-98DA-14C45FB44AAD}" srcOrd="0" destOrd="0" presId="urn:microsoft.com/office/officeart/2005/8/layout/cycle2"/>
    <dgm:cxn modelId="{F259E67F-47BB-4DC3-93A2-56023EA77D9B}" type="presOf" srcId="{C1489849-259C-48A2-B736-B37ED349FDB0}" destId="{0A805607-99EE-4B19-8BC1-CBF970FA76C4}" srcOrd="0" destOrd="0" presId="urn:microsoft.com/office/officeart/2005/8/layout/cycle2"/>
    <dgm:cxn modelId="{10B21D80-6176-47CA-835A-F959BBCED9FD}" type="presOf" srcId="{6A54DC9B-115D-4E6B-8F68-6E330090ACFC}" destId="{44F97D06-0A69-4F27-A37D-6B2ABEF847E8}" srcOrd="1" destOrd="0" presId="urn:microsoft.com/office/officeart/2005/8/layout/cycle2"/>
    <dgm:cxn modelId="{3F91BE86-AADD-443D-9D57-AAB7A8DD31C8}" srcId="{B5EA3505-CBFC-42C3-8FDE-2A453A6D0995}" destId="{2B9233AC-4719-46F2-B67C-D9FB2915B676}" srcOrd="3" destOrd="0" parTransId="{B4F9C7F3-F914-428C-837F-3F321CF6AFDA}" sibTransId="{B650B950-F602-4F30-8457-3ADB1426F7CD}"/>
    <dgm:cxn modelId="{70BB7087-CC57-400B-AEB4-A90CCAD36689}" type="presOf" srcId="{FD6B5B27-3175-4788-9693-B8D77B732C4A}" destId="{5141F8BB-7660-4C17-87FB-4805E70BF452}" srcOrd="0" destOrd="0" presId="urn:microsoft.com/office/officeart/2005/8/layout/cycle2"/>
    <dgm:cxn modelId="{2E8CC88B-071E-4E92-9655-F99E9997A442}" type="presOf" srcId="{1163D59E-6B47-49B6-84EE-9EC7970C123F}" destId="{B23ADD13-5871-4456-A701-63F4EF963343}" srcOrd="0" destOrd="0" presId="urn:microsoft.com/office/officeart/2005/8/layout/cycle2"/>
    <dgm:cxn modelId="{4C1F5B91-2B37-43CD-9AAD-D038926C4E91}" type="presOf" srcId="{F6B08075-C192-4632-8868-9A05B21DEE87}" destId="{D284A4EE-FF83-4FB4-B44E-3AF8DFA24AAF}" srcOrd="0" destOrd="0" presId="urn:microsoft.com/office/officeart/2005/8/layout/cycle2"/>
    <dgm:cxn modelId="{27C5DB99-3417-47B0-8425-7497EFA73144}" type="presOf" srcId="{145B92CF-7178-426C-9FF0-9E92C5C13289}" destId="{5893BB32-FFF8-4389-9206-F75DB8A0C859}" srcOrd="0" destOrd="0" presId="urn:microsoft.com/office/officeart/2005/8/layout/cycle2"/>
    <dgm:cxn modelId="{9C6A4F9A-1789-415C-AAD9-3C32089B2804}" srcId="{B5EA3505-CBFC-42C3-8FDE-2A453A6D0995}" destId="{5C47BC1B-FC05-4810-9378-259F9C73B40B}" srcOrd="0" destOrd="0" parTransId="{85783310-C133-4514-8959-7E4345065CEA}" sibTransId="{D8C9B3EF-CF25-4497-A952-42310DABAB7A}"/>
    <dgm:cxn modelId="{CFA8E89A-7380-442B-BB25-F5D12A711CF5}" srcId="{B5EA3505-CBFC-42C3-8FDE-2A453A6D0995}" destId="{7B29148B-1841-4BCE-B9CF-56F8DBAC0E36}" srcOrd="5" destOrd="0" parTransId="{6E832DEF-8A4E-4874-A0A4-D403FA8F77E0}" sibTransId="{3D6880CA-F55A-40E0-9875-4014943E7D32}"/>
    <dgm:cxn modelId="{F3D1409B-3894-44A4-A636-1D9267271A19}" type="presOf" srcId="{D8C9B3EF-CF25-4497-A952-42310DABAB7A}" destId="{422D83CC-8459-4EDD-BFBF-58D10F2E2D66}" srcOrd="0" destOrd="0" presId="urn:microsoft.com/office/officeart/2005/8/layout/cycle2"/>
    <dgm:cxn modelId="{BE83419C-6722-42E4-9C4A-EA5CE7C008D1}" srcId="{B5EA3505-CBFC-42C3-8FDE-2A453A6D0995}" destId="{EB91B2B5-F3D1-4671-8537-3124E04D3C67}" srcOrd="1" destOrd="0" parTransId="{CEF526F2-9B0A-47D2-B4DA-6606906C0F0C}" sibTransId="{323369CD-DE4B-4995-8BD3-09BC3EDF3367}"/>
    <dgm:cxn modelId="{61F241AE-8216-45E9-A71B-A49FD41A1A10}" type="presOf" srcId="{6518E607-FAD7-4543-9AC1-9306927C1CF6}" destId="{9E92A24F-A19D-4EC5-8125-98F37632EA0D}" srcOrd="0" destOrd="0" presId="urn:microsoft.com/office/officeart/2005/8/layout/cycle2"/>
    <dgm:cxn modelId="{563424BA-C1E0-46C9-BCFF-90987F2EF07C}" type="presOf" srcId="{323369CD-DE4B-4995-8BD3-09BC3EDF3367}" destId="{C83E98FA-C1BE-43B0-B7A0-900E83ABC40A}" srcOrd="0" destOrd="0" presId="urn:microsoft.com/office/officeart/2005/8/layout/cycle2"/>
    <dgm:cxn modelId="{168C3BCA-749F-49A7-9AE7-77E5BF0ACDD9}" type="presOf" srcId="{7B29148B-1841-4BCE-B9CF-56F8DBAC0E36}" destId="{27FF62E1-19C4-44F5-826B-FB3F6A8DE663}" srcOrd="0" destOrd="0" presId="urn:microsoft.com/office/officeart/2005/8/layout/cycle2"/>
    <dgm:cxn modelId="{3BF66CCA-A1B8-400E-A3F3-33D9CF86318D}" type="presOf" srcId="{3D6880CA-F55A-40E0-9875-4014943E7D32}" destId="{CBA8D56E-E0B3-4FE7-996B-77A8BF96122A}" srcOrd="0" destOrd="0" presId="urn:microsoft.com/office/officeart/2005/8/layout/cycle2"/>
    <dgm:cxn modelId="{BA91E4CE-E595-4A73-8456-076F27406E24}" type="presOf" srcId="{3D6880CA-F55A-40E0-9875-4014943E7D32}" destId="{8AC7B2EA-5A43-4C47-8BF4-6F4797568023}" srcOrd="1" destOrd="0" presId="urn:microsoft.com/office/officeart/2005/8/layout/cycle2"/>
    <dgm:cxn modelId="{434FF3D0-1FDA-47FE-A3DF-3824135A2D3D}" type="presOf" srcId="{145B92CF-7178-426C-9FF0-9E92C5C13289}" destId="{DBE60574-774D-4D0E-A62F-E07452E1553F}" srcOrd="1" destOrd="0" presId="urn:microsoft.com/office/officeart/2005/8/layout/cycle2"/>
    <dgm:cxn modelId="{6D929DD1-CCC9-4EF0-9410-CBB28C093D64}" type="presOf" srcId="{B5EA3505-CBFC-42C3-8FDE-2A453A6D0995}" destId="{28C6AF11-B370-48B8-B123-9BFEBDCAD6A6}" srcOrd="0" destOrd="0" presId="urn:microsoft.com/office/officeart/2005/8/layout/cycle2"/>
    <dgm:cxn modelId="{45F8B1D5-2AAA-4267-892B-82045E78CD7E}" srcId="{B5EA3505-CBFC-42C3-8FDE-2A453A6D0995}" destId="{FD6B5B27-3175-4788-9693-B8D77B732C4A}" srcOrd="2" destOrd="0" parTransId="{BEB4C78E-BDB1-404B-974A-D65D60CE52DC}" sibTransId="{F6B08075-C192-4632-8868-9A05B21DEE87}"/>
    <dgm:cxn modelId="{3AFD5FD8-6310-4EB2-8A49-77021B9D2FE1}" type="presOf" srcId="{5C47BC1B-FC05-4810-9378-259F9C73B40B}" destId="{5C002A27-7997-4518-9753-D8D3093E63B0}" srcOrd="0" destOrd="0" presId="urn:microsoft.com/office/officeart/2005/8/layout/cycle2"/>
    <dgm:cxn modelId="{77E8B9DE-7963-49C5-8006-A52EEC81C9D8}" type="presOf" srcId="{323369CD-DE4B-4995-8BD3-09BC3EDF3367}" destId="{D5F03842-2BC7-45F3-ABBA-81F955D6E80E}" srcOrd="1" destOrd="0" presId="urn:microsoft.com/office/officeart/2005/8/layout/cycle2"/>
    <dgm:cxn modelId="{8C87BDE5-6F3D-4E00-829F-976ABD42AA45}" srcId="{B5EA3505-CBFC-42C3-8FDE-2A453A6D0995}" destId="{A521A0D5-4278-40B5-8414-B9362BBD70A1}" srcOrd="4" destOrd="0" parTransId="{08D058FB-BB0F-4707-8345-24AD614BEC9A}" sibTransId="{145B92CF-7178-426C-9FF0-9E92C5C13289}"/>
    <dgm:cxn modelId="{B8ED52F3-58D1-4CF2-9F6E-990312F6D5A9}" type="presOf" srcId="{B650B950-F602-4F30-8457-3ADB1426F7CD}" destId="{25716999-0BA7-4FED-946B-6CDBCD0CF600}" srcOrd="0" destOrd="0" presId="urn:microsoft.com/office/officeart/2005/8/layout/cycle2"/>
    <dgm:cxn modelId="{29D308BB-3818-4325-9D0B-119564AD6BB2}" type="presParOf" srcId="{28C6AF11-B370-48B8-B123-9BFEBDCAD6A6}" destId="{5C002A27-7997-4518-9753-D8D3093E63B0}" srcOrd="0" destOrd="0" presId="urn:microsoft.com/office/officeart/2005/8/layout/cycle2"/>
    <dgm:cxn modelId="{C0E84C0F-F56E-42CA-BFC3-F30105FB32F9}" type="presParOf" srcId="{28C6AF11-B370-48B8-B123-9BFEBDCAD6A6}" destId="{422D83CC-8459-4EDD-BFBF-58D10F2E2D66}" srcOrd="1" destOrd="0" presId="urn:microsoft.com/office/officeart/2005/8/layout/cycle2"/>
    <dgm:cxn modelId="{062372D7-A790-46D4-97BC-01EFE5927715}" type="presParOf" srcId="{422D83CC-8459-4EDD-BFBF-58D10F2E2D66}" destId="{CC367D7B-B8A3-4B39-B88E-279FAB5EC456}" srcOrd="0" destOrd="0" presId="urn:microsoft.com/office/officeart/2005/8/layout/cycle2"/>
    <dgm:cxn modelId="{2AAC6A1C-4F8B-428D-ADFA-9EC3A25A8C8E}" type="presParOf" srcId="{28C6AF11-B370-48B8-B123-9BFEBDCAD6A6}" destId="{CD174BA0-3952-42E6-80C6-2FF2F4EA4755}" srcOrd="2" destOrd="0" presId="urn:microsoft.com/office/officeart/2005/8/layout/cycle2"/>
    <dgm:cxn modelId="{32685A64-E07E-478A-9745-130DF3F7668C}" type="presParOf" srcId="{28C6AF11-B370-48B8-B123-9BFEBDCAD6A6}" destId="{C83E98FA-C1BE-43B0-B7A0-900E83ABC40A}" srcOrd="3" destOrd="0" presId="urn:microsoft.com/office/officeart/2005/8/layout/cycle2"/>
    <dgm:cxn modelId="{29B32DB3-0C70-4BB4-99C2-6A1DAA6F10BE}" type="presParOf" srcId="{C83E98FA-C1BE-43B0-B7A0-900E83ABC40A}" destId="{D5F03842-2BC7-45F3-ABBA-81F955D6E80E}" srcOrd="0" destOrd="0" presId="urn:microsoft.com/office/officeart/2005/8/layout/cycle2"/>
    <dgm:cxn modelId="{62D66E5B-88BA-46D0-B37D-1AE703D38CDB}" type="presParOf" srcId="{28C6AF11-B370-48B8-B123-9BFEBDCAD6A6}" destId="{5141F8BB-7660-4C17-87FB-4805E70BF452}" srcOrd="4" destOrd="0" presId="urn:microsoft.com/office/officeart/2005/8/layout/cycle2"/>
    <dgm:cxn modelId="{E2D8A8B0-1DA4-4E9F-8AA0-C8CE5605619E}" type="presParOf" srcId="{28C6AF11-B370-48B8-B123-9BFEBDCAD6A6}" destId="{D284A4EE-FF83-4FB4-B44E-3AF8DFA24AAF}" srcOrd="5" destOrd="0" presId="urn:microsoft.com/office/officeart/2005/8/layout/cycle2"/>
    <dgm:cxn modelId="{1714A35B-7A10-48C4-972A-1E73DF435210}" type="presParOf" srcId="{D284A4EE-FF83-4FB4-B44E-3AF8DFA24AAF}" destId="{7195B059-9CE8-4E16-BBF4-3576E86EC3A9}" srcOrd="0" destOrd="0" presId="urn:microsoft.com/office/officeart/2005/8/layout/cycle2"/>
    <dgm:cxn modelId="{FA601611-9AD4-4D0F-A33A-FA10280096B9}" type="presParOf" srcId="{28C6AF11-B370-48B8-B123-9BFEBDCAD6A6}" destId="{B11EFC1C-B5B0-41B3-89D8-33C51BEB8A02}" srcOrd="6" destOrd="0" presId="urn:microsoft.com/office/officeart/2005/8/layout/cycle2"/>
    <dgm:cxn modelId="{F79E6C2D-07FB-4D39-B7BC-64D131F9E035}" type="presParOf" srcId="{28C6AF11-B370-48B8-B123-9BFEBDCAD6A6}" destId="{25716999-0BA7-4FED-946B-6CDBCD0CF600}" srcOrd="7" destOrd="0" presId="urn:microsoft.com/office/officeart/2005/8/layout/cycle2"/>
    <dgm:cxn modelId="{67F6C6C6-C8C5-4EC5-83FD-75EF10D43DDC}" type="presParOf" srcId="{25716999-0BA7-4FED-946B-6CDBCD0CF600}" destId="{A02F776E-D269-4DD7-9C46-5A9A3289927A}" srcOrd="0" destOrd="0" presId="urn:microsoft.com/office/officeart/2005/8/layout/cycle2"/>
    <dgm:cxn modelId="{6E2D4796-2A78-4C57-90E8-FAD8DB7C3699}" type="presParOf" srcId="{28C6AF11-B370-48B8-B123-9BFEBDCAD6A6}" destId="{6EEB352F-3661-40A8-A20C-C29956BEEA93}" srcOrd="8" destOrd="0" presId="urn:microsoft.com/office/officeart/2005/8/layout/cycle2"/>
    <dgm:cxn modelId="{3289CAA8-FF44-4D27-81CF-98CDB6CA5189}" type="presParOf" srcId="{28C6AF11-B370-48B8-B123-9BFEBDCAD6A6}" destId="{5893BB32-FFF8-4389-9206-F75DB8A0C859}" srcOrd="9" destOrd="0" presId="urn:microsoft.com/office/officeart/2005/8/layout/cycle2"/>
    <dgm:cxn modelId="{52FE195F-FE60-4F46-86D7-BF266AA664C6}" type="presParOf" srcId="{5893BB32-FFF8-4389-9206-F75DB8A0C859}" destId="{DBE60574-774D-4D0E-A62F-E07452E1553F}" srcOrd="0" destOrd="0" presId="urn:microsoft.com/office/officeart/2005/8/layout/cycle2"/>
    <dgm:cxn modelId="{B16A0084-9EE9-4819-86C6-B256B31EED25}" type="presParOf" srcId="{28C6AF11-B370-48B8-B123-9BFEBDCAD6A6}" destId="{27FF62E1-19C4-44F5-826B-FB3F6A8DE663}" srcOrd="10" destOrd="0" presId="urn:microsoft.com/office/officeart/2005/8/layout/cycle2"/>
    <dgm:cxn modelId="{FB4C6AA2-C79E-481A-9D02-D878D6B837DD}" type="presParOf" srcId="{28C6AF11-B370-48B8-B123-9BFEBDCAD6A6}" destId="{CBA8D56E-E0B3-4FE7-996B-77A8BF96122A}" srcOrd="11" destOrd="0" presId="urn:microsoft.com/office/officeart/2005/8/layout/cycle2"/>
    <dgm:cxn modelId="{3B3E8EBC-08BF-496F-AF9E-883AC77F8492}" type="presParOf" srcId="{CBA8D56E-E0B3-4FE7-996B-77A8BF96122A}" destId="{8AC7B2EA-5A43-4C47-8BF4-6F4797568023}" srcOrd="0" destOrd="0" presId="urn:microsoft.com/office/officeart/2005/8/layout/cycle2"/>
    <dgm:cxn modelId="{8BC51B1A-46EE-4267-AF13-794B24F341FB}" type="presParOf" srcId="{28C6AF11-B370-48B8-B123-9BFEBDCAD6A6}" destId="{0A805607-99EE-4B19-8BC1-CBF970FA76C4}" srcOrd="12" destOrd="0" presId="urn:microsoft.com/office/officeart/2005/8/layout/cycle2"/>
    <dgm:cxn modelId="{274ECB85-1A7D-4BA8-890A-6BB54E6A62DB}" type="presParOf" srcId="{28C6AF11-B370-48B8-B123-9BFEBDCAD6A6}" destId="{A86DE04E-40D2-49F8-98DA-14C45FB44AAD}" srcOrd="13" destOrd="0" presId="urn:microsoft.com/office/officeart/2005/8/layout/cycle2"/>
    <dgm:cxn modelId="{A7B418BD-FECB-43CC-ACD9-46A82C756C5F}" type="presParOf" srcId="{A86DE04E-40D2-49F8-98DA-14C45FB44AAD}" destId="{44F97D06-0A69-4F27-A37D-6B2ABEF847E8}" srcOrd="0" destOrd="0" presId="urn:microsoft.com/office/officeart/2005/8/layout/cycle2"/>
    <dgm:cxn modelId="{68215C18-0105-4B26-B959-0146CD9507EB}" type="presParOf" srcId="{28C6AF11-B370-48B8-B123-9BFEBDCAD6A6}" destId="{9E92A24F-A19D-4EC5-8125-98F37632EA0D}" srcOrd="14" destOrd="0" presId="urn:microsoft.com/office/officeart/2005/8/layout/cycle2"/>
    <dgm:cxn modelId="{0D406C90-0372-4C3E-BD64-66EBB4706664}" type="presParOf" srcId="{28C6AF11-B370-48B8-B123-9BFEBDCAD6A6}" destId="{B23ADD13-5871-4456-A701-63F4EF963343}" srcOrd="15" destOrd="0" presId="urn:microsoft.com/office/officeart/2005/8/layout/cycle2"/>
    <dgm:cxn modelId="{DF92172A-CA24-48E9-B29E-D5741BDEFF51}" type="presParOf" srcId="{B23ADD13-5871-4456-A701-63F4EF963343}" destId="{9F64ADBA-AB61-49C9-8A24-8A91894CCB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0C3C34-9D21-406C-83B2-DAAF4FF7E471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FDA5BFC3-8825-4F61-884E-1FB011EC1171}">
      <dgm:prSet phldrT="[Tex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Meta</a:t>
          </a:r>
        </a:p>
      </dgm:t>
    </dgm:pt>
    <dgm:pt modelId="{5C505C76-06CF-4EA6-A90D-2162A22AEE88}" type="parTrans" cxnId="{E7D1866B-8B1E-4302-A789-1FC45783FD1E}">
      <dgm:prSet/>
      <dgm:spPr/>
      <dgm:t>
        <a:bodyPr/>
        <a:lstStyle/>
        <a:p>
          <a:endParaRPr lang="pt-BR" sz="1200"/>
        </a:p>
      </dgm:t>
    </dgm:pt>
    <dgm:pt modelId="{E0AA76D8-C54D-42BA-A8ED-65971A3F6240}" type="sibTrans" cxnId="{E7D1866B-8B1E-4302-A789-1FC45783FD1E}">
      <dgm:prSet/>
      <dgm:spPr/>
      <dgm:t>
        <a:bodyPr/>
        <a:lstStyle/>
        <a:p>
          <a:endParaRPr lang="pt-BR" sz="1200"/>
        </a:p>
      </dgm:t>
    </dgm:pt>
    <dgm:pt modelId="{032D53A7-527C-44D9-A663-A82F6AA67669}">
      <dgm:prSet phldrT="[Texto]" custT="1"/>
      <dgm:spPr/>
      <dgm:t>
        <a:bodyPr/>
        <a:lstStyle/>
        <a:p>
          <a:r>
            <a:rPr lang="pt-BR" sz="2200" dirty="0">
              <a:latin typeface="Arial" panose="020B0604020202020204" pitchFamily="34" charset="0"/>
              <a:cs typeface="Arial" panose="020B0604020202020204" pitchFamily="34" charset="0"/>
            </a:rPr>
            <a:t>Objetivo a que se quer atingir / manter </a:t>
          </a:r>
          <a:endParaRPr lang="pt-BR" sz="2200" dirty="0"/>
        </a:p>
      </dgm:t>
    </dgm:pt>
    <dgm:pt modelId="{FBE45F29-4C5F-4DB9-9B5D-40BD0B98E395}" type="parTrans" cxnId="{A622D172-EE59-46CE-99A2-0C3EDE981DB1}">
      <dgm:prSet/>
      <dgm:spPr/>
      <dgm:t>
        <a:bodyPr/>
        <a:lstStyle/>
        <a:p>
          <a:endParaRPr lang="pt-BR" sz="1200"/>
        </a:p>
      </dgm:t>
    </dgm:pt>
    <dgm:pt modelId="{7231F349-58EF-42F0-9F1C-F657A29B465A}" type="sibTrans" cxnId="{A622D172-EE59-46CE-99A2-0C3EDE981DB1}">
      <dgm:prSet/>
      <dgm:spPr/>
      <dgm:t>
        <a:bodyPr/>
        <a:lstStyle/>
        <a:p>
          <a:endParaRPr lang="pt-BR" sz="1200"/>
        </a:p>
      </dgm:t>
    </dgm:pt>
    <dgm:pt modelId="{419D168C-F04A-4629-84CF-BD893F2F910F}">
      <dgm:prSet phldrT="[Tex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 aceitável </a:t>
          </a:r>
        </a:p>
      </dgm:t>
    </dgm:pt>
    <dgm:pt modelId="{2126203B-9D8A-4FFC-A884-33FD4ADC3BC6}" type="parTrans" cxnId="{2F655D23-A361-4720-AD35-C873971AA916}">
      <dgm:prSet/>
      <dgm:spPr/>
      <dgm:t>
        <a:bodyPr/>
        <a:lstStyle/>
        <a:p>
          <a:endParaRPr lang="pt-BR" sz="1200"/>
        </a:p>
      </dgm:t>
    </dgm:pt>
    <dgm:pt modelId="{805FA2C1-797E-4156-AE67-97A98F072C3C}" type="sibTrans" cxnId="{2F655D23-A361-4720-AD35-C873971AA916}">
      <dgm:prSet/>
      <dgm:spPr/>
      <dgm:t>
        <a:bodyPr/>
        <a:lstStyle/>
        <a:p>
          <a:endParaRPr lang="pt-BR" sz="1200"/>
        </a:p>
      </dgm:t>
    </dgm:pt>
    <dgm:pt modelId="{4EEFC35F-187B-4EED-8CA5-710E0CA3FF84}">
      <dgm:prSet phldrT="[Texto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Limite de tolerância de incidências não desejáveis</a:t>
          </a:r>
        </a:p>
      </dgm:t>
    </dgm:pt>
    <dgm:pt modelId="{C608CD3A-AFC7-4D05-869C-3C9684625285}" type="parTrans" cxnId="{0A1B6FAB-A655-43C1-BF90-B07CB58049C0}">
      <dgm:prSet/>
      <dgm:spPr/>
      <dgm:t>
        <a:bodyPr/>
        <a:lstStyle/>
        <a:p>
          <a:endParaRPr lang="pt-BR" sz="1200"/>
        </a:p>
      </dgm:t>
    </dgm:pt>
    <dgm:pt modelId="{3653073D-B470-4395-BC40-D7111D7826AE}" type="sibTrans" cxnId="{0A1B6FAB-A655-43C1-BF90-B07CB58049C0}">
      <dgm:prSet/>
      <dgm:spPr/>
      <dgm:t>
        <a:bodyPr/>
        <a:lstStyle/>
        <a:p>
          <a:endParaRPr lang="pt-BR" sz="1200"/>
        </a:p>
      </dgm:t>
    </dgm:pt>
    <dgm:pt modelId="{DA366EC6-CCCF-44DF-9FA7-BBDCA30370C2}">
      <dgm:prSet phldrT="[Tex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Ocorrência</a:t>
          </a:r>
        </a:p>
      </dgm:t>
    </dgm:pt>
    <dgm:pt modelId="{1A845C9D-4388-4859-8254-212993F938EA}" type="parTrans" cxnId="{94DE393D-E946-46EC-B177-9FD06FE78A51}">
      <dgm:prSet/>
      <dgm:spPr/>
      <dgm:t>
        <a:bodyPr/>
        <a:lstStyle/>
        <a:p>
          <a:endParaRPr lang="pt-BR" sz="1200"/>
        </a:p>
      </dgm:t>
    </dgm:pt>
    <dgm:pt modelId="{D4C54D99-8EFA-4B5B-862E-EE25061107B2}" type="sibTrans" cxnId="{94DE393D-E946-46EC-B177-9FD06FE78A51}">
      <dgm:prSet/>
      <dgm:spPr/>
      <dgm:t>
        <a:bodyPr/>
        <a:lstStyle/>
        <a:p>
          <a:endParaRPr lang="pt-BR" sz="1200"/>
        </a:p>
      </dgm:t>
    </dgm:pt>
    <dgm:pt modelId="{45F9FF97-9338-4B87-A2F9-A03BDD92F9F5}">
      <dgm:prSet phldrT="[Texto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Evento ocorrido / unidade</a:t>
          </a:r>
        </a:p>
      </dgm:t>
    </dgm:pt>
    <dgm:pt modelId="{A662ECFC-F798-4400-A53E-2686E9D21655}" type="parTrans" cxnId="{625704E5-E855-42CE-96A4-A0DB5A09C110}">
      <dgm:prSet/>
      <dgm:spPr/>
      <dgm:t>
        <a:bodyPr/>
        <a:lstStyle/>
        <a:p>
          <a:endParaRPr lang="pt-BR" sz="1200"/>
        </a:p>
      </dgm:t>
    </dgm:pt>
    <dgm:pt modelId="{C2FC87A8-6D23-417B-B90E-5B6A0083CA71}" type="sibTrans" cxnId="{625704E5-E855-42CE-96A4-A0DB5A09C110}">
      <dgm:prSet/>
      <dgm:spPr/>
      <dgm:t>
        <a:bodyPr/>
        <a:lstStyle/>
        <a:p>
          <a:endParaRPr lang="pt-BR" sz="1200"/>
        </a:p>
      </dgm:t>
    </dgm:pt>
    <dgm:pt modelId="{C005A557-D8FE-43AA-9887-0CBBAAFD1A28}">
      <dgm:prSet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População / amostra </a:t>
          </a:r>
        </a:p>
      </dgm:t>
    </dgm:pt>
    <dgm:pt modelId="{6821B768-5395-40C2-B570-31606DE44B80}" type="parTrans" cxnId="{0B0F013C-F2E0-490F-AE2B-33E50E8F0A18}">
      <dgm:prSet/>
      <dgm:spPr/>
      <dgm:t>
        <a:bodyPr/>
        <a:lstStyle/>
        <a:p>
          <a:endParaRPr lang="pt-BR"/>
        </a:p>
      </dgm:t>
    </dgm:pt>
    <dgm:pt modelId="{6E85C400-FE92-421E-9CAE-C516C08B7D16}" type="sibTrans" cxnId="{0B0F013C-F2E0-490F-AE2B-33E50E8F0A18}">
      <dgm:prSet/>
      <dgm:spPr/>
      <dgm:t>
        <a:bodyPr/>
        <a:lstStyle/>
        <a:p>
          <a:endParaRPr lang="pt-BR"/>
        </a:p>
      </dgm:t>
    </dgm:pt>
    <dgm:pt modelId="{2A60B46D-3626-46FE-9ED6-488C53CA0211}">
      <dgm:prSet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Possibilidade de ocorrência </a:t>
          </a:r>
        </a:p>
      </dgm:t>
    </dgm:pt>
    <dgm:pt modelId="{2A1C0F68-225C-4E8B-8125-489984045BF7}" type="parTrans" cxnId="{988E4F97-C7BE-4BDA-82B1-9DF8F3202F25}">
      <dgm:prSet/>
      <dgm:spPr/>
      <dgm:t>
        <a:bodyPr/>
        <a:lstStyle/>
        <a:p>
          <a:endParaRPr lang="pt-BR"/>
        </a:p>
      </dgm:t>
    </dgm:pt>
    <dgm:pt modelId="{EA7BD804-5F57-4677-89D7-EF8CAC74DE24}" type="sibTrans" cxnId="{988E4F97-C7BE-4BDA-82B1-9DF8F3202F25}">
      <dgm:prSet/>
      <dgm:spPr/>
      <dgm:t>
        <a:bodyPr/>
        <a:lstStyle/>
        <a:p>
          <a:endParaRPr lang="pt-BR"/>
        </a:p>
      </dgm:t>
    </dgm:pt>
    <dgm:pt modelId="{C6272083-5480-45B6-A2E3-1B2297834407}" type="pres">
      <dgm:prSet presAssocID="{8E0C3C34-9D21-406C-83B2-DAAF4FF7E471}" presName="Name0" presStyleCnt="0">
        <dgm:presLayoutVars>
          <dgm:dir/>
          <dgm:animLvl val="lvl"/>
          <dgm:resizeHandles val="exact"/>
        </dgm:presLayoutVars>
      </dgm:prSet>
      <dgm:spPr/>
    </dgm:pt>
    <dgm:pt modelId="{8F605A0D-E8B3-4F26-8832-E5B6A759481E}" type="pres">
      <dgm:prSet presAssocID="{FDA5BFC3-8825-4F61-884E-1FB011EC1171}" presName="linNode" presStyleCnt="0"/>
      <dgm:spPr/>
    </dgm:pt>
    <dgm:pt modelId="{56DC3D9C-F4F3-47A3-8FFA-F04BDD5131F0}" type="pres">
      <dgm:prSet presAssocID="{FDA5BFC3-8825-4F61-884E-1FB011EC1171}" presName="parentText" presStyleLbl="node1" presStyleIdx="0" presStyleCnt="4" custLinFactNeighborX="0" custLinFactNeighborY="627">
        <dgm:presLayoutVars>
          <dgm:chMax val="1"/>
          <dgm:bulletEnabled val="1"/>
        </dgm:presLayoutVars>
      </dgm:prSet>
      <dgm:spPr/>
    </dgm:pt>
    <dgm:pt modelId="{17BCE153-1866-40E2-ABE2-DE182B5DB7A9}" type="pres">
      <dgm:prSet presAssocID="{FDA5BFC3-8825-4F61-884E-1FB011EC1171}" presName="descendantText" presStyleLbl="alignAccFollowNode1" presStyleIdx="0" presStyleCnt="4">
        <dgm:presLayoutVars>
          <dgm:bulletEnabled val="1"/>
        </dgm:presLayoutVars>
      </dgm:prSet>
      <dgm:spPr/>
    </dgm:pt>
    <dgm:pt modelId="{B6EA2DD0-B60D-4696-AA7F-C78DFC062374}" type="pres">
      <dgm:prSet presAssocID="{E0AA76D8-C54D-42BA-A8ED-65971A3F6240}" presName="sp" presStyleCnt="0"/>
      <dgm:spPr/>
    </dgm:pt>
    <dgm:pt modelId="{CC72C5FB-3E14-4E83-8DBC-01342C5A2712}" type="pres">
      <dgm:prSet presAssocID="{419D168C-F04A-4629-84CF-BD893F2F910F}" presName="linNode" presStyleCnt="0"/>
      <dgm:spPr/>
    </dgm:pt>
    <dgm:pt modelId="{427E52BD-F58A-48B4-93A8-535CAF1BC8B4}" type="pres">
      <dgm:prSet presAssocID="{419D168C-F04A-4629-84CF-BD893F2F910F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038C55E5-99F9-4540-B264-2FA3BDC10F96}" type="pres">
      <dgm:prSet presAssocID="{419D168C-F04A-4629-84CF-BD893F2F910F}" presName="descendantText" presStyleLbl="alignAccFollowNode1" presStyleIdx="1" presStyleCnt="4">
        <dgm:presLayoutVars>
          <dgm:bulletEnabled val="1"/>
        </dgm:presLayoutVars>
      </dgm:prSet>
      <dgm:spPr/>
    </dgm:pt>
    <dgm:pt modelId="{D8301DDD-1FE6-410D-B0F5-C3EBF6CE7594}" type="pres">
      <dgm:prSet presAssocID="{805FA2C1-797E-4156-AE67-97A98F072C3C}" presName="sp" presStyleCnt="0"/>
      <dgm:spPr/>
    </dgm:pt>
    <dgm:pt modelId="{5F5CC09F-399C-4FE9-9221-6FA03613228B}" type="pres">
      <dgm:prSet presAssocID="{DA366EC6-CCCF-44DF-9FA7-BBDCA30370C2}" presName="linNode" presStyleCnt="0"/>
      <dgm:spPr/>
    </dgm:pt>
    <dgm:pt modelId="{EE9C710C-5660-4B88-B78E-15EEDF294A62}" type="pres">
      <dgm:prSet presAssocID="{DA366EC6-CCCF-44DF-9FA7-BBDCA30370C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7C66F6F-F9E2-418A-8F94-64ABD38EB7FC}" type="pres">
      <dgm:prSet presAssocID="{DA366EC6-CCCF-44DF-9FA7-BBDCA30370C2}" presName="descendantText" presStyleLbl="alignAccFollowNode1" presStyleIdx="2" presStyleCnt="4">
        <dgm:presLayoutVars>
          <dgm:bulletEnabled val="1"/>
        </dgm:presLayoutVars>
      </dgm:prSet>
      <dgm:spPr/>
    </dgm:pt>
    <dgm:pt modelId="{D96AB59E-0C54-4DA6-A1D0-404727B8174E}" type="pres">
      <dgm:prSet presAssocID="{D4C54D99-8EFA-4B5B-862E-EE25061107B2}" presName="sp" presStyleCnt="0"/>
      <dgm:spPr/>
    </dgm:pt>
    <dgm:pt modelId="{7BF2249E-EE4C-4035-95DF-A237CA897AE3}" type="pres">
      <dgm:prSet presAssocID="{C005A557-D8FE-43AA-9887-0CBBAAFD1A28}" presName="linNode" presStyleCnt="0"/>
      <dgm:spPr/>
    </dgm:pt>
    <dgm:pt modelId="{140FF5F5-D973-498D-95C0-99CB09F30381}" type="pres">
      <dgm:prSet presAssocID="{C005A557-D8FE-43AA-9887-0CBBAAFD1A28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AB0F934-23D3-4396-A2B5-A3CD81BA8B50}" type="pres">
      <dgm:prSet presAssocID="{C005A557-D8FE-43AA-9887-0CBBAAFD1A28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F655D23-A361-4720-AD35-C873971AA916}" srcId="{8E0C3C34-9D21-406C-83B2-DAAF4FF7E471}" destId="{419D168C-F04A-4629-84CF-BD893F2F910F}" srcOrd="1" destOrd="0" parTransId="{2126203B-9D8A-4FFC-A884-33FD4ADC3BC6}" sibTransId="{805FA2C1-797E-4156-AE67-97A98F072C3C}"/>
    <dgm:cxn modelId="{0B0F013C-F2E0-490F-AE2B-33E50E8F0A18}" srcId="{8E0C3C34-9D21-406C-83B2-DAAF4FF7E471}" destId="{C005A557-D8FE-43AA-9887-0CBBAAFD1A28}" srcOrd="3" destOrd="0" parTransId="{6821B768-5395-40C2-B570-31606DE44B80}" sibTransId="{6E85C400-FE92-421E-9CAE-C516C08B7D16}"/>
    <dgm:cxn modelId="{94DE393D-E946-46EC-B177-9FD06FE78A51}" srcId="{8E0C3C34-9D21-406C-83B2-DAAF4FF7E471}" destId="{DA366EC6-CCCF-44DF-9FA7-BBDCA30370C2}" srcOrd="2" destOrd="0" parTransId="{1A845C9D-4388-4859-8254-212993F938EA}" sibTransId="{D4C54D99-8EFA-4B5B-862E-EE25061107B2}"/>
    <dgm:cxn modelId="{E7D1866B-8B1E-4302-A789-1FC45783FD1E}" srcId="{8E0C3C34-9D21-406C-83B2-DAAF4FF7E471}" destId="{FDA5BFC3-8825-4F61-884E-1FB011EC1171}" srcOrd="0" destOrd="0" parTransId="{5C505C76-06CF-4EA6-A90D-2162A22AEE88}" sibTransId="{E0AA76D8-C54D-42BA-A8ED-65971A3F6240}"/>
    <dgm:cxn modelId="{D4825D70-9280-4C0F-B0A1-60E0E4857A56}" type="presOf" srcId="{032D53A7-527C-44D9-A663-A82F6AA67669}" destId="{17BCE153-1866-40E2-ABE2-DE182B5DB7A9}" srcOrd="0" destOrd="0" presId="urn:microsoft.com/office/officeart/2005/8/layout/vList5"/>
    <dgm:cxn modelId="{A622D172-EE59-46CE-99A2-0C3EDE981DB1}" srcId="{FDA5BFC3-8825-4F61-884E-1FB011EC1171}" destId="{032D53A7-527C-44D9-A663-A82F6AA67669}" srcOrd="0" destOrd="0" parTransId="{FBE45F29-4C5F-4DB9-9B5D-40BD0B98E395}" sibTransId="{7231F349-58EF-42F0-9F1C-F657A29B465A}"/>
    <dgm:cxn modelId="{58E44B95-A484-4064-A2ED-021A9E47971A}" type="presOf" srcId="{4EEFC35F-187B-4EED-8CA5-710E0CA3FF84}" destId="{038C55E5-99F9-4540-B264-2FA3BDC10F96}" srcOrd="0" destOrd="0" presId="urn:microsoft.com/office/officeart/2005/8/layout/vList5"/>
    <dgm:cxn modelId="{988E4F97-C7BE-4BDA-82B1-9DF8F3202F25}" srcId="{C005A557-D8FE-43AA-9887-0CBBAAFD1A28}" destId="{2A60B46D-3626-46FE-9ED6-488C53CA0211}" srcOrd="0" destOrd="0" parTransId="{2A1C0F68-225C-4E8B-8125-489984045BF7}" sibTransId="{EA7BD804-5F57-4677-89D7-EF8CAC74DE24}"/>
    <dgm:cxn modelId="{748027A0-4DF1-432D-90B1-24B04D37273D}" type="presOf" srcId="{45F9FF97-9338-4B87-A2F9-A03BDD92F9F5}" destId="{77C66F6F-F9E2-418A-8F94-64ABD38EB7FC}" srcOrd="0" destOrd="0" presId="urn:microsoft.com/office/officeart/2005/8/layout/vList5"/>
    <dgm:cxn modelId="{0A1B6FAB-A655-43C1-BF90-B07CB58049C0}" srcId="{419D168C-F04A-4629-84CF-BD893F2F910F}" destId="{4EEFC35F-187B-4EED-8CA5-710E0CA3FF84}" srcOrd="0" destOrd="0" parTransId="{C608CD3A-AFC7-4D05-869C-3C9684625285}" sibTransId="{3653073D-B470-4395-BC40-D7111D7826AE}"/>
    <dgm:cxn modelId="{78BEA0BF-C58E-4D97-A4B2-6D6F23380C09}" type="presOf" srcId="{2A60B46D-3626-46FE-9ED6-488C53CA0211}" destId="{6AB0F934-23D3-4396-A2B5-A3CD81BA8B50}" srcOrd="0" destOrd="0" presId="urn:microsoft.com/office/officeart/2005/8/layout/vList5"/>
    <dgm:cxn modelId="{F164B9C0-780E-4A41-BE41-02F40586C524}" type="presOf" srcId="{FDA5BFC3-8825-4F61-884E-1FB011EC1171}" destId="{56DC3D9C-F4F3-47A3-8FFA-F04BDD5131F0}" srcOrd="0" destOrd="0" presId="urn:microsoft.com/office/officeart/2005/8/layout/vList5"/>
    <dgm:cxn modelId="{0A67AECF-E8B6-4017-B53C-F86F69072C7B}" type="presOf" srcId="{C005A557-D8FE-43AA-9887-0CBBAAFD1A28}" destId="{140FF5F5-D973-498D-95C0-99CB09F30381}" srcOrd="0" destOrd="0" presId="urn:microsoft.com/office/officeart/2005/8/layout/vList5"/>
    <dgm:cxn modelId="{0CFF9CD2-DA49-465B-8C6D-20CC9A78F488}" type="presOf" srcId="{419D168C-F04A-4629-84CF-BD893F2F910F}" destId="{427E52BD-F58A-48B4-93A8-535CAF1BC8B4}" srcOrd="0" destOrd="0" presId="urn:microsoft.com/office/officeart/2005/8/layout/vList5"/>
    <dgm:cxn modelId="{8098C7DF-04BF-472E-AA36-3124168D243F}" type="presOf" srcId="{DA366EC6-CCCF-44DF-9FA7-BBDCA30370C2}" destId="{EE9C710C-5660-4B88-B78E-15EEDF294A62}" srcOrd="0" destOrd="0" presId="urn:microsoft.com/office/officeart/2005/8/layout/vList5"/>
    <dgm:cxn modelId="{625704E5-E855-42CE-96A4-A0DB5A09C110}" srcId="{DA366EC6-CCCF-44DF-9FA7-BBDCA30370C2}" destId="{45F9FF97-9338-4B87-A2F9-A03BDD92F9F5}" srcOrd="0" destOrd="0" parTransId="{A662ECFC-F798-4400-A53E-2686E9D21655}" sibTransId="{C2FC87A8-6D23-417B-B90E-5B6A0083CA71}"/>
    <dgm:cxn modelId="{61800DFA-C11B-4C45-AA3F-9E6F35794F30}" type="presOf" srcId="{8E0C3C34-9D21-406C-83B2-DAAF4FF7E471}" destId="{C6272083-5480-45B6-A2E3-1B2297834407}" srcOrd="0" destOrd="0" presId="urn:microsoft.com/office/officeart/2005/8/layout/vList5"/>
    <dgm:cxn modelId="{7982ECCB-77AF-4B57-ADD8-4EECD76A2F94}" type="presParOf" srcId="{C6272083-5480-45B6-A2E3-1B2297834407}" destId="{8F605A0D-E8B3-4F26-8832-E5B6A759481E}" srcOrd="0" destOrd="0" presId="urn:microsoft.com/office/officeart/2005/8/layout/vList5"/>
    <dgm:cxn modelId="{2D376B1A-857F-4EBD-BBE4-0CA367804E14}" type="presParOf" srcId="{8F605A0D-E8B3-4F26-8832-E5B6A759481E}" destId="{56DC3D9C-F4F3-47A3-8FFA-F04BDD5131F0}" srcOrd="0" destOrd="0" presId="urn:microsoft.com/office/officeart/2005/8/layout/vList5"/>
    <dgm:cxn modelId="{C642C17E-134B-42CD-812A-91CDC7BE4954}" type="presParOf" srcId="{8F605A0D-E8B3-4F26-8832-E5B6A759481E}" destId="{17BCE153-1866-40E2-ABE2-DE182B5DB7A9}" srcOrd="1" destOrd="0" presId="urn:microsoft.com/office/officeart/2005/8/layout/vList5"/>
    <dgm:cxn modelId="{04BC7B90-190F-4183-BDE3-69726A519F43}" type="presParOf" srcId="{C6272083-5480-45B6-A2E3-1B2297834407}" destId="{B6EA2DD0-B60D-4696-AA7F-C78DFC062374}" srcOrd="1" destOrd="0" presId="urn:microsoft.com/office/officeart/2005/8/layout/vList5"/>
    <dgm:cxn modelId="{BC2DCBF0-33F8-4FDA-854E-38584F0CD00A}" type="presParOf" srcId="{C6272083-5480-45B6-A2E3-1B2297834407}" destId="{CC72C5FB-3E14-4E83-8DBC-01342C5A2712}" srcOrd="2" destOrd="0" presId="urn:microsoft.com/office/officeart/2005/8/layout/vList5"/>
    <dgm:cxn modelId="{6EE86621-40B6-4675-8F8D-601A8BBF3CDF}" type="presParOf" srcId="{CC72C5FB-3E14-4E83-8DBC-01342C5A2712}" destId="{427E52BD-F58A-48B4-93A8-535CAF1BC8B4}" srcOrd="0" destOrd="0" presId="urn:microsoft.com/office/officeart/2005/8/layout/vList5"/>
    <dgm:cxn modelId="{A293A816-DEBF-4129-8E87-1C1628537C90}" type="presParOf" srcId="{CC72C5FB-3E14-4E83-8DBC-01342C5A2712}" destId="{038C55E5-99F9-4540-B264-2FA3BDC10F96}" srcOrd="1" destOrd="0" presId="urn:microsoft.com/office/officeart/2005/8/layout/vList5"/>
    <dgm:cxn modelId="{03416DCC-18A5-4F5D-90C0-13DC7BFB3423}" type="presParOf" srcId="{C6272083-5480-45B6-A2E3-1B2297834407}" destId="{D8301DDD-1FE6-410D-B0F5-C3EBF6CE7594}" srcOrd="3" destOrd="0" presId="urn:microsoft.com/office/officeart/2005/8/layout/vList5"/>
    <dgm:cxn modelId="{644F6A78-2944-407A-83AD-1869CEF249CE}" type="presParOf" srcId="{C6272083-5480-45B6-A2E3-1B2297834407}" destId="{5F5CC09F-399C-4FE9-9221-6FA03613228B}" srcOrd="4" destOrd="0" presId="urn:microsoft.com/office/officeart/2005/8/layout/vList5"/>
    <dgm:cxn modelId="{51AEA170-AAAC-4458-8744-547D7C8938AE}" type="presParOf" srcId="{5F5CC09F-399C-4FE9-9221-6FA03613228B}" destId="{EE9C710C-5660-4B88-B78E-15EEDF294A62}" srcOrd="0" destOrd="0" presId="urn:microsoft.com/office/officeart/2005/8/layout/vList5"/>
    <dgm:cxn modelId="{27B098A9-0861-4E49-9B15-901CA6808849}" type="presParOf" srcId="{5F5CC09F-399C-4FE9-9221-6FA03613228B}" destId="{77C66F6F-F9E2-418A-8F94-64ABD38EB7FC}" srcOrd="1" destOrd="0" presId="urn:microsoft.com/office/officeart/2005/8/layout/vList5"/>
    <dgm:cxn modelId="{A0BBC22A-195F-4C48-8353-B8275A95CDFC}" type="presParOf" srcId="{C6272083-5480-45B6-A2E3-1B2297834407}" destId="{D96AB59E-0C54-4DA6-A1D0-404727B8174E}" srcOrd="5" destOrd="0" presId="urn:microsoft.com/office/officeart/2005/8/layout/vList5"/>
    <dgm:cxn modelId="{946B254B-0B5D-4883-A0E3-2033920783BA}" type="presParOf" srcId="{C6272083-5480-45B6-A2E3-1B2297834407}" destId="{7BF2249E-EE4C-4035-95DF-A237CA897AE3}" srcOrd="6" destOrd="0" presId="urn:microsoft.com/office/officeart/2005/8/layout/vList5"/>
    <dgm:cxn modelId="{C515FE7C-3B7A-4477-911D-7BEBDF3B5EFA}" type="presParOf" srcId="{7BF2249E-EE4C-4035-95DF-A237CA897AE3}" destId="{140FF5F5-D973-498D-95C0-99CB09F30381}" srcOrd="0" destOrd="0" presId="urn:microsoft.com/office/officeart/2005/8/layout/vList5"/>
    <dgm:cxn modelId="{6725CB1B-FCAD-451C-8419-146BA4ABE4D6}" type="presParOf" srcId="{7BF2249E-EE4C-4035-95DF-A237CA897AE3}" destId="{6AB0F934-23D3-4396-A2B5-A3CD81BA8B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0C3C34-9D21-406C-83B2-DAAF4FF7E471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FDA5BFC3-8825-4F61-884E-1FB011EC1171}">
      <dgm:prSet phldrT="[Tex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</a:t>
          </a:r>
        </a:p>
      </dgm:t>
    </dgm:pt>
    <dgm:pt modelId="{5C505C76-06CF-4EA6-A90D-2162A22AEE88}" type="parTrans" cxnId="{E7D1866B-8B1E-4302-A789-1FC45783FD1E}">
      <dgm:prSet/>
      <dgm:spPr/>
      <dgm:t>
        <a:bodyPr/>
        <a:lstStyle/>
        <a:p>
          <a:endParaRPr lang="pt-BR" sz="1200"/>
        </a:p>
      </dgm:t>
    </dgm:pt>
    <dgm:pt modelId="{E0AA76D8-C54D-42BA-A8ED-65971A3F6240}" type="sibTrans" cxnId="{E7D1866B-8B1E-4302-A789-1FC45783FD1E}">
      <dgm:prSet/>
      <dgm:spPr/>
      <dgm:t>
        <a:bodyPr/>
        <a:lstStyle/>
        <a:p>
          <a:endParaRPr lang="pt-BR" sz="1200"/>
        </a:p>
      </dgm:t>
    </dgm:pt>
    <dgm:pt modelId="{032D53A7-527C-44D9-A663-A82F6AA67669}">
      <dgm:prSet phldrT="[Texto]" custT="1"/>
      <dgm:spPr/>
      <dgm:t>
        <a:bodyPr/>
        <a:lstStyle/>
        <a:p>
          <a:pPr>
            <a:buNone/>
          </a:pPr>
          <a:r>
            <a:rPr lang="pt-BR" sz="2000" b="1" dirty="0">
              <a:latin typeface="Arial" panose="020B0604020202020204" pitchFamily="34" charset="0"/>
              <a:cs typeface="Arial" panose="020B0604020202020204" pitchFamily="34" charset="0"/>
            </a:rPr>
            <a:t>Relação entre duas grandezas diferentes</a:t>
          </a:r>
          <a:endParaRPr lang="pt-BR" sz="2000" b="1" dirty="0"/>
        </a:p>
      </dgm:t>
    </dgm:pt>
    <dgm:pt modelId="{FBE45F29-4C5F-4DB9-9B5D-40BD0B98E395}" type="parTrans" cxnId="{A622D172-EE59-46CE-99A2-0C3EDE981DB1}">
      <dgm:prSet/>
      <dgm:spPr/>
      <dgm:t>
        <a:bodyPr/>
        <a:lstStyle/>
        <a:p>
          <a:endParaRPr lang="pt-BR" sz="1200"/>
        </a:p>
      </dgm:t>
    </dgm:pt>
    <dgm:pt modelId="{7231F349-58EF-42F0-9F1C-F657A29B465A}" type="sibTrans" cxnId="{A622D172-EE59-46CE-99A2-0C3EDE981DB1}">
      <dgm:prSet/>
      <dgm:spPr/>
      <dgm:t>
        <a:bodyPr/>
        <a:lstStyle/>
        <a:p>
          <a:endParaRPr lang="pt-BR" sz="1200"/>
        </a:p>
      </dgm:t>
    </dgm:pt>
    <dgm:pt modelId="{419D168C-F04A-4629-84CF-BD893F2F910F}">
      <dgm:prSet phldrT="[Tex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Taxa</a:t>
          </a:r>
        </a:p>
      </dgm:t>
    </dgm:pt>
    <dgm:pt modelId="{2126203B-9D8A-4FFC-A884-33FD4ADC3BC6}" type="parTrans" cxnId="{2F655D23-A361-4720-AD35-C873971AA916}">
      <dgm:prSet/>
      <dgm:spPr/>
      <dgm:t>
        <a:bodyPr/>
        <a:lstStyle/>
        <a:p>
          <a:endParaRPr lang="pt-BR" sz="1200"/>
        </a:p>
      </dgm:t>
    </dgm:pt>
    <dgm:pt modelId="{805FA2C1-797E-4156-AE67-97A98F072C3C}" type="sibTrans" cxnId="{2F655D23-A361-4720-AD35-C873971AA916}">
      <dgm:prSet/>
      <dgm:spPr/>
      <dgm:t>
        <a:bodyPr/>
        <a:lstStyle/>
        <a:p>
          <a:endParaRPr lang="pt-BR" sz="1200"/>
        </a:p>
      </dgm:t>
    </dgm:pt>
    <dgm:pt modelId="{4EEFC35F-187B-4EED-8CA5-710E0CA3FF84}">
      <dgm:prSet phldrT="[Texto]" custT="1"/>
      <dgm:spPr/>
      <dgm:t>
        <a:bodyPr/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Relação entre um evento (numerador) e a população exposta ao risco (denominador) em um determinado intervalo de tempo</a:t>
          </a:r>
        </a:p>
      </dgm:t>
    </dgm:pt>
    <dgm:pt modelId="{C608CD3A-AFC7-4D05-869C-3C9684625285}" type="parTrans" cxnId="{0A1B6FAB-A655-43C1-BF90-B07CB58049C0}">
      <dgm:prSet/>
      <dgm:spPr/>
      <dgm:t>
        <a:bodyPr/>
        <a:lstStyle/>
        <a:p>
          <a:endParaRPr lang="pt-BR" sz="1200"/>
        </a:p>
      </dgm:t>
    </dgm:pt>
    <dgm:pt modelId="{3653073D-B470-4395-BC40-D7111D7826AE}" type="sibTrans" cxnId="{0A1B6FAB-A655-43C1-BF90-B07CB58049C0}">
      <dgm:prSet/>
      <dgm:spPr/>
      <dgm:t>
        <a:bodyPr/>
        <a:lstStyle/>
        <a:p>
          <a:endParaRPr lang="pt-BR" sz="1200"/>
        </a:p>
      </dgm:t>
    </dgm:pt>
    <dgm:pt modelId="{DA366EC6-CCCF-44DF-9FA7-BBDCA30370C2}">
      <dgm:prSet phldrT="[Texto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Densidade</a:t>
          </a:r>
        </a:p>
      </dgm:t>
    </dgm:pt>
    <dgm:pt modelId="{1A845C9D-4388-4859-8254-212993F938EA}" type="parTrans" cxnId="{94DE393D-E946-46EC-B177-9FD06FE78A51}">
      <dgm:prSet/>
      <dgm:spPr/>
      <dgm:t>
        <a:bodyPr/>
        <a:lstStyle/>
        <a:p>
          <a:endParaRPr lang="pt-BR" sz="1200"/>
        </a:p>
      </dgm:t>
    </dgm:pt>
    <dgm:pt modelId="{D4C54D99-8EFA-4B5B-862E-EE25061107B2}" type="sibTrans" cxnId="{94DE393D-E946-46EC-B177-9FD06FE78A51}">
      <dgm:prSet/>
      <dgm:spPr/>
      <dgm:t>
        <a:bodyPr/>
        <a:lstStyle/>
        <a:p>
          <a:endParaRPr lang="pt-BR" sz="1200"/>
        </a:p>
      </dgm:t>
    </dgm:pt>
    <dgm:pt modelId="{45F9FF97-9338-4B87-A2F9-A03BDD92F9F5}">
      <dgm:prSet phldrT="[Texto]" custT="1"/>
      <dgm:spPr/>
      <dgm:t>
        <a:bodyPr/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Relaciona o número de eventos (como infecções) com o tempo de exposição dos pacientes ao risco </a:t>
          </a:r>
          <a:endParaRPr lang="pt-BR" sz="22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662ECFC-F798-4400-A53E-2686E9D21655}" type="parTrans" cxnId="{625704E5-E855-42CE-96A4-A0DB5A09C110}">
      <dgm:prSet/>
      <dgm:spPr/>
      <dgm:t>
        <a:bodyPr/>
        <a:lstStyle/>
        <a:p>
          <a:endParaRPr lang="pt-BR" sz="1200"/>
        </a:p>
      </dgm:t>
    </dgm:pt>
    <dgm:pt modelId="{C2FC87A8-6D23-417B-B90E-5B6A0083CA71}" type="sibTrans" cxnId="{625704E5-E855-42CE-96A4-A0DB5A09C110}">
      <dgm:prSet/>
      <dgm:spPr/>
      <dgm:t>
        <a:bodyPr/>
        <a:lstStyle/>
        <a:p>
          <a:endParaRPr lang="pt-BR" sz="1200"/>
        </a:p>
      </dgm:t>
    </dgm:pt>
    <dgm:pt modelId="{C005A557-D8FE-43AA-9887-0CBBAAFD1A28}">
      <dgm:prSet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Proporção</a:t>
          </a:r>
        </a:p>
      </dgm:t>
    </dgm:pt>
    <dgm:pt modelId="{6821B768-5395-40C2-B570-31606DE44B80}" type="parTrans" cxnId="{0B0F013C-F2E0-490F-AE2B-33E50E8F0A18}">
      <dgm:prSet/>
      <dgm:spPr/>
      <dgm:t>
        <a:bodyPr/>
        <a:lstStyle/>
        <a:p>
          <a:endParaRPr lang="pt-BR"/>
        </a:p>
      </dgm:t>
    </dgm:pt>
    <dgm:pt modelId="{6E85C400-FE92-421E-9CAE-C516C08B7D16}" type="sibTrans" cxnId="{0B0F013C-F2E0-490F-AE2B-33E50E8F0A18}">
      <dgm:prSet/>
      <dgm:spPr/>
      <dgm:t>
        <a:bodyPr/>
        <a:lstStyle/>
        <a:p>
          <a:endParaRPr lang="pt-BR"/>
        </a:p>
      </dgm:t>
    </dgm:pt>
    <dgm:pt modelId="{2A60B46D-3626-46FE-9ED6-488C53CA0211}">
      <dgm:prSet custT="1"/>
      <dgm:spPr/>
      <dgm:t>
        <a:bodyPr/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Razão em que o numerador está contido no denominador. Representa parte de um todo</a:t>
          </a:r>
        </a:p>
      </dgm:t>
    </dgm:pt>
    <dgm:pt modelId="{2A1C0F68-225C-4E8B-8125-489984045BF7}" type="parTrans" cxnId="{988E4F97-C7BE-4BDA-82B1-9DF8F3202F25}">
      <dgm:prSet/>
      <dgm:spPr/>
      <dgm:t>
        <a:bodyPr/>
        <a:lstStyle/>
        <a:p>
          <a:endParaRPr lang="pt-BR"/>
        </a:p>
      </dgm:t>
    </dgm:pt>
    <dgm:pt modelId="{EA7BD804-5F57-4677-89D7-EF8CAC74DE24}" type="sibTrans" cxnId="{988E4F97-C7BE-4BDA-82B1-9DF8F3202F25}">
      <dgm:prSet/>
      <dgm:spPr/>
      <dgm:t>
        <a:bodyPr/>
        <a:lstStyle/>
        <a:p>
          <a:endParaRPr lang="pt-BR"/>
        </a:p>
      </dgm:t>
    </dgm:pt>
    <dgm:pt modelId="{499F1B56-EA39-47B5-9B30-2CC2C2AD4A2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2200" dirty="0"/>
            <a:t>Índice de rotatividade de leitos hospitalares</a:t>
          </a:r>
        </a:p>
      </dgm:t>
    </dgm:pt>
    <dgm:pt modelId="{6A3863E6-40C2-4A88-90BC-3A178B0D133A}" type="parTrans" cxnId="{C0FB0B63-B445-4C72-ABE6-5A8183B5E433}">
      <dgm:prSet/>
      <dgm:spPr/>
      <dgm:t>
        <a:bodyPr/>
        <a:lstStyle/>
        <a:p>
          <a:endParaRPr lang="pt-BR"/>
        </a:p>
      </dgm:t>
    </dgm:pt>
    <dgm:pt modelId="{0D052102-5117-4E77-AF1D-6E42DC471E17}" type="sibTrans" cxnId="{C0FB0B63-B445-4C72-ABE6-5A8183B5E433}">
      <dgm:prSet/>
      <dgm:spPr/>
      <dgm:t>
        <a:bodyPr/>
        <a:lstStyle/>
        <a:p>
          <a:endParaRPr lang="pt-BR"/>
        </a:p>
      </dgm:t>
    </dgm:pt>
    <dgm:pt modelId="{91D18D4D-C9FF-4E6B-9C8B-5021C335A7E6}">
      <dgm:prSet phldrT="[Texto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200" kern="1200" dirty="0"/>
            <a:t>Taxa de mortalidade</a:t>
          </a:r>
          <a:endParaRPr lang="pt-BR" sz="2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E0BF15B-1139-46B3-ABC4-016E5638DB07}" type="parTrans" cxnId="{24F552CA-69A4-4DF9-B9F7-140E2EC60009}">
      <dgm:prSet/>
      <dgm:spPr/>
      <dgm:t>
        <a:bodyPr/>
        <a:lstStyle/>
        <a:p>
          <a:endParaRPr lang="pt-BR"/>
        </a:p>
      </dgm:t>
    </dgm:pt>
    <dgm:pt modelId="{16D4EE45-A6C0-403D-85FF-644445A0C1A4}" type="sibTrans" cxnId="{24F552CA-69A4-4DF9-B9F7-140E2EC60009}">
      <dgm:prSet/>
      <dgm:spPr/>
      <dgm:t>
        <a:bodyPr/>
        <a:lstStyle/>
        <a:p>
          <a:endParaRPr lang="pt-BR"/>
        </a:p>
      </dgm:t>
    </dgm:pt>
    <dgm:pt modelId="{EFCFB6E9-8D9F-4AF3-A554-13BEE3D68992}">
      <dgm:prSet phldrT="[Texto]" custT="1"/>
      <dgm:spPr/>
      <dgm:t>
        <a:bodyPr/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Densidade de infecções Assistenciais</a:t>
          </a:r>
        </a:p>
      </dgm:t>
    </dgm:pt>
    <dgm:pt modelId="{2104A910-0EDF-4B8E-B23D-0D8ACBBD4C15}" type="parTrans" cxnId="{F6349889-87E3-43FB-B582-98AE237D2DE7}">
      <dgm:prSet/>
      <dgm:spPr/>
      <dgm:t>
        <a:bodyPr/>
        <a:lstStyle/>
        <a:p>
          <a:endParaRPr lang="pt-BR"/>
        </a:p>
      </dgm:t>
    </dgm:pt>
    <dgm:pt modelId="{313C7E31-D3B8-47F6-8146-9C9624EDF8A2}" type="sibTrans" cxnId="{F6349889-87E3-43FB-B582-98AE237D2DE7}">
      <dgm:prSet/>
      <dgm:spPr/>
      <dgm:t>
        <a:bodyPr/>
        <a:lstStyle/>
        <a:p>
          <a:endParaRPr lang="pt-BR"/>
        </a:p>
      </dgm:t>
    </dgm:pt>
    <dgm:pt modelId="{2E2FECC3-B6D8-4841-BEF1-91AAA9F1F1FA}">
      <dgm:prSet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000" kern="1200" dirty="0"/>
            <a:t>Proporção de pacientes que receberam alta com orientação</a:t>
          </a:r>
          <a:endParaRPr lang="pt-BR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B55B631-330F-4664-B2BD-EFC211447C91}" type="parTrans" cxnId="{5969F7B6-08B6-4C7B-90FE-E7FCABCEACF7}">
      <dgm:prSet/>
      <dgm:spPr/>
      <dgm:t>
        <a:bodyPr/>
        <a:lstStyle/>
        <a:p>
          <a:endParaRPr lang="pt-BR"/>
        </a:p>
      </dgm:t>
    </dgm:pt>
    <dgm:pt modelId="{99B112A0-1B78-4DFF-885F-2496CBB6F2B3}" type="sibTrans" cxnId="{5969F7B6-08B6-4C7B-90FE-E7FCABCEACF7}">
      <dgm:prSet/>
      <dgm:spPr/>
      <dgm:t>
        <a:bodyPr/>
        <a:lstStyle/>
        <a:p>
          <a:endParaRPr lang="pt-BR"/>
        </a:p>
      </dgm:t>
    </dgm:pt>
    <dgm:pt modelId="{C6272083-5480-45B6-A2E3-1B2297834407}" type="pres">
      <dgm:prSet presAssocID="{8E0C3C34-9D21-406C-83B2-DAAF4FF7E471}" presName="Name0" presStyleCnt="0">
        <dgm:presLayoutVars>
          <dgm:dir/>
          <dgm:animLvl val="lvl"/>
          <dgm:resizeHandles val="exact"/>
        </dgm:presLayoutVars>
      </dgm:prSet>
      <dgm:spPr/>
    </dgm:pt>
    <dgm:pt modelId="{8F605A0D-E8B3-4F26-8832-E5B6A759481E}" type="pres">
      <dgm:prSet presAssocID="{FDA5BFC3-8825-4F61-884E-1FB011EC1171}" presName="linNode" presStyleCnt="0"/>
      <dgm:spPr/>
    </dgm:pt>
    <dgm:pt modelId="{56DC3D9C-F4F3-47A3-8FFA-F04BDD5131F0}" type="pres">
      <dgm:prSet presAssocID="{FDA5BFC3-8825-4F61-884E-1FB011EC1171}" presName="parentText" presStyleLbl="node1" presStyleIdx="0" presStyleCnt="4" custScaleX="62432" custLinFactNeighborX="0" custLinFactNeighborY="627">
        <dgm:presLayoutVars>
          <dgm:chMax val="1"/>
          <dgm:bulletEnabled val="1"/>
        </dgm:presLayoutVars>
      </dgm:prSet>
      <dgm:spPr/>
    </dgm:pt>
    <dgm:pt modelId="{17BCE153-1866-40E2-ABE2-DE182B5DB7A9}" type="pres">
      <dgm:prSet presAssocID="{FDA5BFC3-8825-4F61-884E-1FB011EC1171}" presName="descendantText" presStyleLbl="alignAccFollowNode1" presStyleIdx="0" presStyleCnt="4" custScaleX="132193">
        <dgm:presLayoutVars>
          <dgm:bulletEnabled val="1"/>
        </dgm:presLayoutVars>
      </dgm:prSet>
      <dgm:spPr/>
    </dgm:pt>
    <dgm:pt modelId="{B6EA2DD0-B60D-4696-AA7F-C78DFC062374}" type="pres">
      <dgm:prSet presAssocID="{E0AA76D8-C54D-42BA-A8ED-65971A3F6240}" presName="sp" presStyleCnt="0"/>
      <dgm:spPr/>
    </dgm:pt>
    <dgm:pt modelId="{CC72C5FB-3E14-4E83-8DBC-01342C5A2712}" type="pres">
      <dgm:prSet presAssocID="{419D168C-F04A-4629-84CF-BD893F2F910F}" presName="linNode" presStyleCnt="0"/>
      <dgm:spPr/>
    </dgm:pt>
    <dgm:pt modelId="{427E52BD-F58A-48B4-93A8-535CAF1BC8B4}" type="pres">
      <dgm:prSet presAssocID="{419D168C-F04A-4629-84CF-BD893F2F910F}" presName="parentText" presStyleLbl="node1" presStyleIdx="1" presStyleCnt="4" custScaleX="57615">
        <dgm:presLayoutVars>
          <dgm:chMax val="1"/>
          <dgm:bulletEnabled val="1"/>
        </dgm:presLayoutVars>
      </dgm:prSet>
      <dgm:spPr/>
    </dgm:pt>
    <dgm:pt modelId="{038C55E5-99F9-4540-B264-2FA3BDC10F96}" type="pres">
      <dgm:prSet presAssocID="{419D168C-F04A-4629-84CF-BD893F2F910F}" presName="descendantText" presStyleLbl="alignAccFollowNode1" presStyleIdx="1" presStyleCnt="4" custScaleX="129813">
        <dgm:presLayoutVars>
          <dgm:bulletEnabled val="1"/>
        </dgm:presLayoutVars>
      </dgm:prSet>
      <dgm:spPr/>
    </dgm:pt>
    <dgm:pt modelId="{D8301DDD-1FE6-410D-B0F5-C3EBF6CE7594}" type="pres">
      <dgm:prSet presAssocID="{805FA2C1-797E-4156-AE67-97A98F072C3C}" presName="sp" presStyleCnt="0"/>
      <dgm:spPr/>
    </dgm:pt>
    <dgm:pt modelId="{5F5CC09F-399C-4FE9-9221-6FA03613228B}" type="pres">
      <dgm:prSet presAssocID="{DA366EC6-CCCF-44DF-9FA7-BBDCA30370C2}" presName="linNode" presStyleCnt="0"/>
      <dgm:spPr/>
    </dgm:pt>
    <dgm:pt modelId="{EE9C710C-5660-4B88-B78E-15EEDF294A62}" type="pres">
      <dgm:prSet presAssocID="{DA366EC6-CCCF-44DF-9FA7-BBDCA30370C2}" presName="parentText" presStyleLbl="node1" presStyleIdx="2" presStyleCnt="4" custScaleX="58718">
        <dgm:presLayoutVars>
          <dgm:chMax val="1"/>
          <dgm:bulletEnabled val="1"/>
        </dgm:presLayoutVars>
      </dgm:prSet>
      <dgm:spPr/>
    </dgm:pt>
    <dgm:pt modelId="{77C66F6F-F9E2-418A-8F94-64ABD38EB7FC}" type="pres">
      <dgm:prSet presAssocID="{DA366EC6-CCCF-44DF-9FA7-BBDCA30370C2}" presName="descendantText" presStyleLbl="alignAccFollowNode1" presStyleIdx="2" presStyleCnt="4" custScaleX="130660">
        <dgm:presLayoutVars>
          <dgm:bulletEnabled val="1"/>
        </dgm:presLayoutVars>
      </dgm:prSet>
      <dgm:spPr/>
    </dgm:pt>
    <dgm:pt modelId="{D96AB59E-0C54-4DA6-A1D0-404727B8174E}" type="pres">
      <dgm:prSet presAssocID="{D4C54D99-8EFA-4B5B-862E-EE25061107B2}" presName="sp" presStyleCnt="0"/>
      <dgm:spPr/>
    </dgm:pt>
    <dgm:pt modelId="{7BF2249E-EE4C-4035-95DF-A237CA897AE3}" type="pres">
      <dgm:prSet presAssocID="{C005A557-D8FE-43AA-9887-0CBBAAFD1A28}" presName="linNode" presStyleCnt="0"/>
      <dgm:spPr/>
    </dgm:pt>
    <dgm:pt modelId="{140FF5F5-D973-498D-95C0-99CB09F30381}" type="pres">
      <dgm:prSet presAssocID="{C005A557-D8FE-43AA-9887-0CBBAAFD1A28}" presName="parentText" presStyleLbl="node1" presStyleIdx="3" presStyleCnt="4" custScaleX="57372">
        <dgm:presLayoutVars>
          <dgm:chMax val="1"/>
          <dgm:bulletEnabled val="1"/>
        </dgm:presLayoutVars>
      </dgm:prSet>
      <dgm:spPr/>
    </dgm:pt>
    <dgm:pt modelId="{6AB0F934-23D3-4396-A2B5-A3CD81BA8B50}" type="pres">
      <dgm:prSet presAssocID="{C005A557-D8FE-43AA-9887-0CBBAAFD1A28}" presName="descendantText" presStyleLbl="alignAccFollowNode1" presStyleIdx="3" presStyleCnt="4" custScaleX="126196">
        <dgm:presLayoutVars>
          <dgm:bulletEnabled val="1"/>
        </dgm:presLayoutVars>
      </dgm:prSet>
      <dgm:spPr/>
    </dgm:pt>
  </dgm:ptLst>
  <dgm:cxnLst>
    <dgm:cxn modelId="{2F655D23-A361-4720-AD35-C873971AA916}" srcId="{8E0C3C34-9D21-406C-83B2-DAAF4FF7E471}" destId="{419D168C-F04A-4629-84CF-BD893F2F910F}" srcOrd="1" destOrd="0" parTransId="{2126203B-9D8A-4FFC-A884-33FD4ADC3BC6}" sibTransId="{805FA2C1-797E-4156-AE67-97A98F072C3C}"/>
    <dgm:cxn modelId="{0B0F013C-F2E0-490F-AE2B-33E50E8F0A18}" srcId="{8E0C3C34-9D21-406C-83B2-DAAF4FF7E471}" destId="{C005A557-D8FE-43AA-9887-0CBBAAFD1A28}" srcOrd="3" destOrd="0" parTransId="{6821B768-5395-40C2-B570-31606DE44B80}" sibTransId="{6E85C400-FE92-421E-9CAE-C516C08B7D16}"/>
    <dgm:cxn modelId="{94DE393D-E946-46EC-B177-9FD06FE78A51}" srcId="{8E0C3C34-9D21-406C-83B2-DAAF4FF7E471}" destId="{DA366EC6-CCCF-44DF-9FA7-BBDCA30370C2}" srcOrd="2" destOrd="0" parTransId="{1A845C9D-4388-4859-8254-212993F938EA}" sibTransId="{D4C54D99-8EFA-4B5B-862E-EE25061107B2}"/>
    <dgm:cxn modelId="{C0FB0B63-B445-4C72-ABE6-5A8183B5E433}" srcId="{FDA5BFC3-8825-4F61-884E-1FB011EC1171}" destId="{499F1B56-EA39-47B5-9B30-2CC2C2AD4A24}" srcOrd="1" destOrd="0" parTransId="{6A3863E6-40C2-4A88-90BC-3A178B0D133A}" sibTransId="{0D052102-5117-4E77-AF1D-6E42DC471E17}"/>
    <dgm:cxn modelId="{E7D1866B-8B1E-4302-A789-1FC45783FD1E}" srcId="{8E0C3C34-9D21-406C-83B2-DAAF4FF7E471}" destId="{FDA5BFC3-8825-4F61-884E-1FB011EC1171}" srcOrd="0" destOrd="0" parTransId="{5C505C76-06CF-4EA6-A90D-2162A22AEE88}" sibTransId="{E0AA76D8-C54D-42BA-A8ED-65971A3F6240}"/>
    <dgm:cxn modelId="{D4825D70-9280-4C0F-B0A1-60E0E4857A56}" type="presOf" srcId="{032D53A7-527C-44D9-A663-A82F6AA67669}" destId="{17BCE153-1866-40E2-ABE2-DE182B5DB7A9}" srcOrd="0" destOrd="0" presId="urn:microsoft.com/office/officeart/2005/8/layout/vList5"/>
    <dgm:cxn modelId="{A622D172-EE59-46CE-99A2-0C3EDE981DB1}" srcId="{FDA5BFC3-8825-4F61-884E-1FB011EC1171}" destId="{032D53A7-527C-44D9-A663-A82F6AA67669}" srcOrd="0" destOrd="0" parTransId="{FBE45F29-4C5F-4DB9-9B5D-40BD0B98E395}" sibTransId="{7231F349-58EF-42F0-9F1C-F657A29B465A}"/>
    <dgm:cxn modelId="{854FB283-81C6-40A8-9B22-076FE973555B}" type="presOf" srcId="{EFCFB6E9-8D9F-4AF3-A554-13BEE3D68992}" destId="{77C66F6F-F9E2-418A-8F94-64ABD38EB7FC}" srcOrd="0" destOrd="1" presId="urn:microsoft.com/office/officeart/2005/8/layout/vList5"/>
    <dgm:cxn modelId="{F6349889-87E3-43FB-B582-98AE237D2DE7}" srcId="{DA366EC6-CCCF-44DF-9FA7-BBDCA30370C2}" destId="{EFCFB6E9-8D9F-4AF3-A554-13BEE3D68992}" srcOrd="1" destOrd="0" parTransId="{2104A910-0EDF-4B8E-B23D-0D8ACBBD4C15}" sibTransId="{313C7E31-D3B8-47F6-8146-9C9624EDF8A2}"/>
    <dgm:cxn modelId="{58E44B95-A484-4064-A2ED-021A9E47971A}" type="presOf" srcId="{4EEFC35F-187B-4EED-8CA5-710E0CA3FF84}" destId="{038C55E5-99F9-4540-B264-2FA3BDC10F96}" srcOrd="0" destOrd="0" presId="urn:microsoft.com/office/officeart/2005/8/layout/vList5"/>
    <dgm:cxn modelId="{988E4F97-C7BE-4BDA-82B1-9DF8F3202F25}" srcId="{C005A557-D8FE-43AA-9887-0CBBAAFD1A28}" destId="{2A60B46D-3626-46FE-9ED6-488C53CA0211}" srcOrd="0" destOrd="0" parTransId="{2A1C0F68-225C-4E8B-8125-489984045BF7}" sibTransId="{EA7BD804-5F57-4677-89D7-EF8CAC74DE24}"/>
    <dgm:cxn modelId="{748027A0-4DF1-432D-90B1-24B04D37273D}" type="presOf" srcId="{45F9FF97-9338-4B87-A2F9-A03BDD92F9F5}" destId="{77C66F6F-F9E2-418A-8F94-64ABD38EB7FC}" srcOrd="0" destOrd="0" presId="urn:microsoft.com/office/officeart/2005/8/layout/vList5"/>
    <dgm:cxn modelId="{C711A9A4-1D76-4A58-A5E0-934FF434CED4}" type="presOf" srcId="{2E2FECC3-B6D8-4841-BEF1-91AAA9F1F1FA}" destId="{6AB0F934-23D3-4396-A2B5-A3CD81BA8B50}" srcOrd="0" destOrd="1" presId="urn:microsoft.com/office/officeart/2005/8/layout/vList5"/>
    <dgm:cxn modelId="{0A1B6FAB-A655-43C1-BF90-B07CB58049C0}" srcId="{419D168C-F04A-4629-84CF-BD893F2F910F}" destId="{4EEFC35F-187B-4EED-8CA5-710E0CA3FF84}" srcOrd="0" destOrd="0" parTransId="{C608CD3A-AFC7-4D05-869C-3C9684625285}" sibTransId="{3653073D-B470-4395-BC40-D7111D7826AE}"/>
    <dgm:cxn modelId="{07158FB6-FC65-4B90-B4A9-C8C679F9E5A4}" type="presOf" srcId="{499F1B56-EA39-47B5-9B30-2CC2C2AD4A24}" destId="{17BCE153-1866-40E2-ABE2-DE182B5DB7A9}" srcOrd="0" destOrd="1" presId="urn:microsoft.com/office/officeart/2005/8/layout/vList5"/>
    <dgm:cxn modelId="{5969F7B6-08B6-4C7B-90FE-E7FCABCEACF7}" srcId="{C005A557-D8FE-43AA-9887-0CBBAAFD1A28}" destId="{2E2FECC3-B6D8-4841-BEF1-91AAA9F1F1FA}" srcOrd="1" destOrd="0" parTransId="{AB55B631-330F-4664-B2BD-EFC211447C91}" sibTransId="{99B112A0-1B78-4DFF-885F-2496CBB6F2B3}"/>
    <dgm:cxn modelId="{15017DBF-07E9-46BE-AD8C-8B55729C9B36}" type="presOf" srcId="{91D18D4D-C9FF-4E6B-9C8B-5021C335A7E6}" destId="{038C55E5-99F9-4540-B264-2FA3BDC10F96}" srcOrd="0" destOrd="1" presId="urn:microsoft.com/office/officeart/2005/8/layout/vList5"/>
    <dgm:cxn modelId="{78BEA0BF-C58E-4D97-A4B2-6D6F23380C09}" type="presOf" srcId="{2A60B46D-3626-46FE-9ED6-488C53CA0211}" destId="{6AB0F934-23D3-4396-A2B5-A3CD81BA8B50}" srcOrd="0" destOrd="0" presId="urn:microsoft.com/office/officeart/2005/8/layout/vList5"/>
    <dgm:cxn modelId="{F164B9C0-780E-4A41-BE41-02F40586C524}" type="presOf" srcId="{FDA5BFC3-8825-4F61-884E-1FB011EC1171}" destId="{56DC3D9C-F4F3-47A3-8FFA-F04BDD5131F0}" srcOrd="0" destOrd="0" presId="urn:microsoft.com/office/officeart/2005/8/layout/vList5"/>
    <dgm:cxn modelId="{24F552CA-69A4-4DF9-B9F7-140E2EC60009}" srcId="{419D168C-F04A-4629-84CF-BD893F2F910F}" destId="{91D18D4D-C9FF-4E6B-9C8B-5021C335A7E6}" srcOrd="1" destOrd="0" parTransId="{1E0BF15B-1139-46B3-ABC4-016E5638DB07}" sibTransId="{16D4EE45-A6C0-403D-85FF-644445A0C1A4}"/>
    <dgm:cxn modelId="{0A67AECF-E8B6-4017-B53C-F86F69072C7B}" type="presOf" srcId="{C005A557-D8FE-43AA-9887-0CBBAAFD1A28}" destId="{140FF5F5-D973-498D-95C0-99CB09F30381}" srcOrd="0" destOrd="0" presId="urn:microsoft.com/office/officeart/2005/8/layout/vList5"/>
    <dgm:cxn modelId="{0CFF9CD2-DA49-465B-8C6D-20CC9A78F488}" type="presOf" srcId="{419D168C-F04A-4629-84CF-BD893F2F910F}" destId="{427E52BD-F58A-48B4-93A8-535CAF1BC8B4}" srcOrd="0" destOrd="0" presId="urn:microsoft.com/office/officeart/2005/8/layout/vList5"/>
    <dgm:cxn modelId="{8098C7DF-04BF-472E-AA36-3124168D243F}" type="presOf" srcId="{DA366EC6-CCCF-44DF-9FA7-BBDCA30370C2}" destId="{EE9C710C-5660-4B88-B78E-15EEDF294A62}" srcOrd="0" destOrd="0" presId="urn:microsoft.com/office/officeart/2005/8/layout/vList5"/>
    <dgm:cxn modelId="{625704E5-E855-42CE-96A4-A0DB5A09C110}" srcId="{DA366EC6-CCCF-44DF-9FA7-BBDCA30370C2}" destId="{45F9FF97-9338-4B87-A2F9-A03BDD92F9F5}" srcOrd="0" destOrd="0" parTransId="{A662ECFC-F798-4400-A53E-2686E9D21655}" sibTransId="{C2FC87A8-6D23-417B-B90E-5B6A0083CA71}"/>
    <dgm:cxn modelId="{61800DFA-C11B-4C45-AA3F-9E6F35794F30}" type="presOf" srcId="{8E0C3C34-9D21-406C-83B2-DAAF4FF7E471}" destId="{C6272083-5480-45B6-A2E3-1B2297834407}" srcOrd="0" destOrd="0" presId="urn:microsoft.com/office/officeart/2005/8/layout/vList5"/>
    <dgm:cxn modelId="{7982ECCB-77AF-4B57-ADD8-4EECD76A2F94}" type="presParOf" srcId="{C6272083-5480-45B6-A2E3-1B2297834407}" destId="{8F605A0D-E8B3-4F26-8832-E5B6A759481E}" srcOrd="0" destOrd="0" presId="urn:microsoft.com/office/officeart/2005/8/layout/vList5"/>
    <dgm:cxn modelId="{2D376B1A-857F-4EBD-BBE4-0CA367804E14}" type="presParOf" srcId="{8F605A0D-E8B3-4F26-8832-E5B6A759481E}" destId="{56DC3D9C-F4F3-47A3-8FFA-F04BDD5131F0}" srcOrd="0" destOrd="0" presId="urn:microsoft.com/office/officeart/2005/8/layout/vList5"/>
    <dgm:cxn modelId="{C642C17E-134B-42CD-812A-91CDC7BE4954}" type="presParOf" srcId="{8F605A0D-E8B3-4F26-8832-E5B6A759481E}" destId="{17BCE153-1866-40E2-ABE2-DE182B5DB7A9}" srcOrd="1" destOrd="0" presId="urn:microsoft.com/office/officeart/2005/8/layout/vList5"/>
    <dgm:cxn modelId="{04BC7B90-190F-4183-BDE3-69726A519F43}" type="presParOf" srcId="{C6272083-5480-45B6-A2E3-1B2297834407}" destId="{B6EA2DD0-B60D-4696-AA7F-C78DFC062374}" srcOrd="1" destOrd="0" presId="urn:microsoft.com/office/officeart/2005/8/layout/vList5"/>
    <dgm:cxn modelId="{BC2DCBF0-33F8-4FDA-854E-38584F0CD00A}" type="presParOf" srcId="{C6272083-5480-45B6-A2E3-1B2297834407}" destId="{CC72C5FB-3E14-4E83-8DBC-01342C5A2712}" srcOrd="2" destOrd="0" presId="urn:microsoft.com/office/officeart/2005/8/layout/vList5"/>
    <dgm:cxn modelId="{6EE86621-40B6-4675-8F8D-601A8BBF3CDF}" type="presParOf" srcId="{CC72C5FB-3E14-4E83-8DBC-01342C5A2712}" destId="{427E52BD-F58A-48B4-93A8-535CAF1BC8B4}" srcOrd="0" destOrd="0" presId="urn:microsoft.com/office/officeart/2005/8/layout/vList5"/>
    <dgm:cxn modelId="{A293A816-DEBF-4129-8E87-1C1628537C90}" type="presParOf" srcId="{CC72C5FB-3E14-4E83-8DBC-01342C5A2712}" destId="{038C55E5-99F9-4540-B264-2FA3BDC10F96}" srcOrd="1" destOrd="0" presId="urn:microsoft.com/office/officeart/2005/8/layout/vList5"/>
    <dgm:cxn modelId="{03416DCC-18A5-4F5D-90C0-13DC7BFB3423}" type="presParOf" srcId="{C6272083-5480-45B6-A2E3-1B2297834407}" destId="{D8301DDD-1FE6-410D-B0F5-C3EBF6CE7594}" srcOrd="3" destOrd="0" presId="urn:microsoft.com/office/officeart/2005/8/layout/vList5"/>
    <dgm:cxn modelId="{644F6A78-2944-407A-83AD-1869CEF249CE}" type="presParOf" srcId="{C6272083-5480-45B6-A2E3-1B2297834407}" destId="{5F5CC09F-399C-4FE9-9221-6FA03613228B}" srcOrd="4" destOrd="0" presId="urn:microsoft.com/office/officeart/2005/8/layout/vList5"/>
    <dgm:cxn modelId="{51AEA170-AAAC-4458-8744-547D7C8938AE}" type="presParOf" srcId="{5F5CC09F-399C-4FE9-9221-6FA03613228B}" destId="{EE9C710C-5660-4B88-B78E-15EEDF294A62}" srcOrd="0" destOrd="0" presId="urn:microsoft.com/office/officeart/2005/8/layout/vList5"/>
    <dgm:cxn modelId="{27B098A9-0861-4E49-9B15-901CA6808849}" type="presParOf" srcId="{5F5CC09F-399C-4FE9-9221-6FA03613228B}" destId="{77C66F6F-F9E2-418A-8F94-64ABD38EB7FC}" srcOrd="1" destOrd="0" presId="urn:microsoft.com/office/officeart/2005/8/layout/vList5"/>
    <dgm:cxn modelId="{A0BBC22A-195F-4C48-8353-B8275A95CDFC}" type="presParOf" srcId="{C6272083-5480-45B6-A2E3-1B2297834407}" destId="{D96AB59E-0C54-4DA6-A1D0-404727B8174E}" srcOrd="5" destOrd="0" presId="urn:microsoft.com/office/officeart/2005/8/layout/vList5"/>
    <dgm:cxn modelId="{946B254B-0B5D-4883-A0E3-2033920783BA}" type="presParOf" srcId="{C6272083-5480-45B6-A2E3-1B2297834407}" destId="{7BF2249E-EE4C-4035-95DF-A237CA897AE3}" srcOrd="6" destOrd="0" presId="urn:microsoft.com/office/officeart/2005/8/layout/vList5"/>
    <dgm:cxn modelId="{C515FE7C-3B7A-4477-911D-7BEBDF3B5EFA}" type="presParOf" srcId="{7BF2249E-EE4C-4035-95DF-A237CA897AE3}" destId="{140FF5F5-D973-498D-95C0-99CB09F30381}" srcOrd="0" destOrd="0" presId="urn:microsoft.com/office/officeart/2005/8/layout/vList5"/>
    <dgm:cxn modelId="{6725CB1B-FCAD-451C-8419-146BA4ABE4D6}" type="presParOf" srcId="{7BF2249E-EE4C-4035-95DF-A237CA897AE3}" destId="{6AB0F934-23D3-4396-A2B5-A3CD81BA8B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6F1A277-1607-4958-A1D4-0B36284B5E9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5" csCatId="colorful" phldr="1"/>
      <dgm:spPr/>
    </dgm:pt>
    <dgm:pt modelId="{4C7822F5-D5FC-437D-9CE9-561FF319F061}">
      <dgm:prSet phldrT="[Texto]" custT="1"/>
      <dgm:spPr/>
      <dgm:t>
        <a:bodyPr/>
        <a:lstStyle/>
        <a:p>
          <a:r>
            <a:rPr lang="pt-BR" sz="1200" b="0" dirty="0">
              <a:solidFill>
                <a:schemeClr val="tx1"/>
              </a:solidFill>
            </a:rPr>
            <a:t>Brainstorming</a:t>
          </a:r>
        </a:p>
      </dgm:t>
    </dgm:pt>
    <dgm:pt modelId="{045532E4-9426-4266-8C91-2AA43F5E1501}" type="parTrans" cxnId="{E009847D-82C0-47C0-9C51-219236235157}">
      <dgm:prSet/>
      <dgm:spPr/>
      <dgm:t>
        <a:bodyPr/>
        <a:lstStyle/>
        <a:p>
          <a:endParaRPr lang="pt-BR" sz="1200" b="1"/>
        </a:p>
      </dgm:t>
    </dgm:pt>
    <dgm:pt modelId="{391F21B3-07FA-4BCF-AE93-EA9B4CF83C44}" type="sibTrans" cxnId="{E009847D-82C0-47C0-9C51-219236235157}">
      <dgm:prSet/>
      <dgm:spPr/>
      <dgm:t>
        <a:bodyPr/>
        <a:lstStyle/>
        <a:p>
          <a:endParaRPr lang="pt-BR" sz="1200" b="1"/>
        </a:p>
      </dgm:t>
    </dgm:pt>
    <dgm:pt modelId="{BAE5E413-6437-4A3F-80EE-0BA347FB3049}">
      <dgm:prSet phldrT="[Texto]" custT="1"/>
      <dgm:spPr/>
      <dgm:t>
        <a:bodyPr/>
        <a:lstStyle/>
        <a:p>
          <a:r>
            <a:rPr lang="pt-BR" sz="1200" b="0" dirty="0">
              <a:solidFill>
                <a:schemeClr val="tx1"/>
              </a:solidFill>
            </a:rPr>
            <a:t>Diagrama de Causa e Efeito</a:t>
          </a:r>
        </a:p>
      </dgm:t>
    </dgm:pt>
    <dgm:pt modelId="{71EDAF99-8888-42AD-B39C-780F88D3FB9F}" type="parTrans" cxnId="{BABCEECC-EA24-450A-90BE-2111053E1C84}">
      <dgm:prSet/>
      <dgm:spPr/>
      <dgm:t>
        <a:bodyPr/>
        <a:lstStyle/>
        <a:p>
          <a:endParaRPr lang="pt-BR" sz="1200" b="1"/>
        </a:p>
      </dgm:t>
    </dgm:pt>
    <dgm:pt modelId="{B8849F9D-9FDC-4534-ABE1-E156F7EE2C6B}" type="sibTrans" cxnId="{BABCEECC-EA24-450A-90BE-2111053E1C84}">
      <dgm:prSet/>
      <dgm:spPr/>
      <dgm:t>
        <a:bodyPr/>
        <a:lstStyle/>
        <a:p>
          <a:endParaRPr lang="pt-BR" sz="1200" b="1"/>
        </a:p>
      </dgm:t>
    </dgm:pt>
    <dgm:pt modelId="{0D46730B-86C0-4191-AA3D-C855C0FE298C}">
      <dgm:prSet phldrT="[Texto]" custT="1"/>
      <dgm:spPr/>
      <dgm:t>
        <a:bodyPr/>
        <a:lstStyle/>
        <a:p>
          <a:r>
            <a:rPr lang="pt-BR" sz="1200" b="0" dirty="0">
              <a:solidFill>
                <a:schemeClr val="tx1"/>
              </a:solidFill>
            </a:rPr>
            <a:t>Priorização das Causas (Matriz de Causa e Efeito)</a:t>
          </a:r>
        </a:p>
      </dgm:t>
    </dgm:pt>
    <dgm:pt modelId="{DFEA0E3E-65B6-434B-B5FE-49075317724F}" type="parTrans" cxnId="{62410E37-705F-4171-8ECB-EB7D3C40D2EF}">
      <dgm:prSet/>
      <dgm:spPr/>
      <dgm:t>
        <a:bodyPr/>
        <a:lstStyle/>
        <a:p>
          <a:endParaRPr lang="pt-BR" sz="1200" b="1"/>
        </a:p>
      </dgm:t>
    </dgm:pt>
    <dgm:pt modelId="{B7424B34-4E6F-4154-9760-6A6608B97AB9}" type="sibTrans" cxnId="{62410E37-705F-4171-8ECB-EB7D3C40D2EF}">
      <dgm:prSet/>
      <dgm:spPr/>
      <dgm:t>
        <a:bodyPr/>
        <a:lstStyle/>
        <a:p>
          <a:endParaRPr lang="pt-BR" sz="1200" b="1"/>
        </a:p>
      </dgm:t>
    </dgm:pt>
    <dgm:pt modelId="{62882C48-B2BD-403F-8C0E-778C55E6094F}">
      <dgm:prSet phldrT="[Texto]" custT="1"/>
      <dgm:spPr/>
      <dgm:t>
        <a:bodyPr/>
        <a:lstStyle/>
        <a:p>
          <a:r>
            <a:rPr lang="pt-BR" sz="1200" b="0" dirty="0">
              <a:solidFill>
                <a:schemeClr val="tx1"/>
              </a:solidFill>
            </a:rPr>
            <a:t>5 “POR QUÊS?”</a:t>
          </a:r>
        </a:p>
      </dgm:t>
    </dgm:pt>
    <dgm:pt modelId="{22E9B6DD-32C1-4B1C-9B89-E18BC5324E53}" type="parTrans" cxnId="{EAA74564-0FB4-454B-A098-542A0497E4DD}">
      <dgm:prSet/>
      <dgm:spPr/>
      <dgm:t>
        <a:bodyPr/>
        <a:lstStyle/>
        <a:p>
          <a:endParaRPr lang="pt-BR" sz="1200" b="1"/>
        </a:p>
      </dgm:t>
    </dgm:pt>
    <dgm:pt modelId="{CB651F09-8138-4CB5-AD41-41F4116ABDFF}" type="sibTrans" cxnId="{EAA74564-0FB4-454B-A098-542A0497E4DD}">
      <dgm:prSet/>
      <dgm:spPr/>
      <dgm:t>
        <a:bodyPr/>
        <a:lstStyle/>
        <a:p>
          <a:endParaRPr lang="pt-BR" sz="1200" b="1"/>
        </a:p>
      </dgm:t>
    </dgm:pt>
    <dgm:pt modelId="{D567DA5A-026B-4C78-A2A5-19309970D35D}" type="pres">
      <dgm:prSet presAssocID="{A6F1A277-1607-4958-A1D4-0B36284B5E95}" presName="Name0" presStyleCnt="0">
        <dgm:presLayoutVars>
          <dgm:dir/>
          <dgm:resizeHandles val="exact"/>
        </dgm:presLayoutVars>
      </dgm:prSet>
      <dgm:spPr/>
    </dgm:pt>
    <dgm:pt modelId="{A0038CB1-C5FE-45BA-9084-F6AB0EE77D22}" type="pres">
      <dgm:prSet presAssocID="{4C7822F5-D5FC-437D-9CE9-561FF319F061}" presName="composite" presStyleCnt="0"/>
      <dgm:spPr/>
    </dgm:pt>
    <dgm:pt modelId="{8AA83209-CBEA-4B43-B6C9-9A587B35AA1E}" type="pres">
      <dgm:prSet presAssocID="{4C7822F5-D5FC-437D-9CE9-561FF319F061}" presName="bgChev" presStyleLbl="node1" presStyleIdx="0" presStyleCnt="4"/>
      <dgm:spPr/>
    </dgm:pt>
    <dgm:pt modelId="{553BB6C8-9337-4C3F-92DE-B8A703199D85}" type="pres">
      <dgm:prSet presAssocID="{4C7822F5-D5FC-437D-9CE9-561FF319F061}" presName="txNode" presStyleLbl="fgAcc1" presStyleIdx="0" presStyleCnt="4">
        <dgm:presLayoutVars>
          <dgm:bulletEnabled val="1"/>
        </dgm:presLayoutVars>
      </dgm:prSet>
      <dgm:spPr/>
    </dgm:pt>
    <dgm:pt modelId="{B950E791-11A9-432B-8DE7-34BB0AC86100}" type="pres">
      <dgm:prSet presAssocID="{391F21B3-07FA-4BCF-AE93-EA9B4CF83C44}" presName="compositeSpace" presStyleCnt="0"/>
      <dgm:spPr/>
    </dgm:pt>
    <dgm:pt modelId="{0926D82D-6EF3-4884-9222-6D44F158F1DA}" type="pres">
      <dgm:prSet presAssocID="{BAE5E413-6437-4A3F-80EE-0BA347FB3049}" presName="composite" presStyleCnt="0"/>
      <dgm:spPr/>
    </dgm:pt>
    <dgm:pt modelId="{C513C70B-E245-44E2-A912-30A1D9758949}" type="pres">
      <dgm:prSet presAssocID="{BAE5E413-6437-4A3F-80EE-0BA347FB3049}" presName="bgChev" presStyleLbl="node1" presStyleIdx="1" presStyleCnt="4"/>
      <dgm:spPr/>
    </dgm:pt>
    <dgm:pt modelId="{666F063D-9194-40FC-83CA-7463D3B80928}" type="pres">
      <dgm:prSet presAssocID="{BAE5E413-6437-4A3F-80EE-0BA347FB3049}" presName="txNode" presStyleLbl="fgAcc1" presStyleIdx="1" presStyleCnt="4">
        <dgm:presLayoutVars>
          <dgm:bulletEnabled val="1"/>
        </dgm:presLayoutVars>
      </dgm:prSet>
      <dgm:spPr/>
    </dgm:pt>
    <dgm:pt modelId="{055EF200-D9C8-4AF5-9B3F-7BEC83053AE8}" type="pres">
      <dgm:prSet presAssocID="{B8849F9D-9FDC-4534-ABE1-E156F7EE2C6B}" presName="compositeSpace" presStyleCnt="0"/>
      <dgm:spPr/>
    </dgm:pt>
    <dgm:pt modelId="{DE5EE59B-63A4-402D-B61A-7853DEE1336D}" type="pres">
      <dgm:prSet presAssocID="{0D46730B-86C0-4191-AA3D-C855C0FE298C}" presName="composite" presStyleCnt="0"/>
      <dgm:spPr/>
    </dgm:pt>
    <dgm:pt modelId="{843E46E9-94B0-46D9-A6E5-58BDB8FBA68E}" type="pres">
      <dgm:prSet presAssocID="{0D46730B-86C0-4191-AA3D-C855C0FE298C}" presName="bgChev" presStyleLbl="node1" presStyleIdx="2" presStyleCnt="4"/>
      <dgm:spPr/>
    </dgm:pt>
    <dgm:pt modelId="{05DA2752-49AA-4214-8914-65ED9FA8739F}" type="pres">
      <dgm:prSet presAssocID="{0D46730B-86C0-4191-AA3D-C855C0FE298C}" presName="txNode" presStyleLbl="fgAcc1" presStyleIdx="2" presStyleCnt="4">
        <dgm:presLayoutVars>
          <dgm:bulletEnabled val="1"/>
        </dgm:presLayoutVars>
      </dgm:prSet>
      <dgm:spPr/>
    </dgm:pt>
    <dgm:pt modelId="{0355D109-62F0-4483-842C-EF62AC7FACD6}" type="pres">
      <dgm:prSet presAssocID="{B7424B34-4E6F-4154-9760-6A6608B97AB9}" presName="compositeSpace" presStyleCnt="0"/>
      <dgm:spPr/>
    </dgm:pt>
    <dgm:pt modelId="{47726E76-8E95-49FB-A0CB-D0D3C1235FE9}" type="pres">
      <dgm:prSet presAssocID="{62882C48-B2BD-403F-8C0E-778C55E6094F}" presName="composite" presStyleCnt="0"/>
      <dgm:spPr/>
    </dgm:pt>
    <dgm:pt modelId="{DB4858DB-4D39-4249-8D17-8DBB95AD9CBC}" type="pres">
      <dgm:prSet presAssocID="{62882C48-B2BD-403F-8C0E-778C55E6094F}" presName="bgChev" presStyleLbl="node1" presStyleIdx="3" presStyleCnt="4"/>
      <dgm:spPr/>
    </dgm:pt>
    <dgm:pt modelId="{8C7D4D34-3C07-41EC-8BD1-E3025265E2FD}" type="pres">
      <dgm:prSet presAssocID="{62882C48-B2BD-403F-8C0E-778C55E6094F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56346B15-25F0-4CB2-A1E0-4032869DC78A}" type="presOf" srcId="{62882C48-B2BD-403F-8C0E-778C55E6094F}" destId="{8C7D4D34-3C07-41EC-8BD1-E3025265E2FD}" srcOrd="0" destOrd="0" presId="urn:microsoft.com/office/officeart/2005/8/layout/chevronAccent+Icon"/>
    <dgm:cxn modelId="{9F829F1D-9F1F-46CA-A71E-BCF5D0E4D369}" type="presOf" srcId="{0D46730B-86C0-4191-AA3D-C855C0FE298C}" destId="{05DA2752-49AA-4214-8914-65ED9FA8739F}" srcOrd="0" destOrd="0" presId="urn:microsoft.com/office/officeart/2005/8/layout/chevronAccent+Icon"/>
    <dgm:cxn modelId="{EB436529-FE6B-48E3-A464-2DB1A0FC8A9C}" type="presOf" srcId="{A6F1A277-1607-4958-A1D4-0B36284B5E95}" destId="{D567DA5A-026B-4C78-A2A5-19309970D35D}" srcOrd="0" destOrd="0" presId="urn:microsoft.com/office/officeart/2005/8/layout/chevronAccent+Icon"/>
    <dgm:cxn modelId="{5AFB592F-2696-469E-B293-1A681B0D44F5}" type="presOf" srcId="{4C7822F5-D5FC-437D-9CE9-561FF319F061}" destId="{553BB6C8-9337-4C3F-92DE-B8A703199D85}" srcOrd="0" destOrd="0" presId="urn:microsoft.com/office/officeart/2005/8/layout/chevronAccent+Icon"/>
    <dgm:cxn modelId="{62410E37-705F-4171-8ECB-EB7D3C40D2EF}" srcId="{A6F1A277-1607-4958-A1D4-0B36284B5E95}" destId="{0D46730B-86C0-4191-AA3D-C855C0FE298C}" srcOrd="2" destOrd="0" parTransId="{DFEA0E3E-65B6-434B-B5FE-49075317724F}" sibTransId="{B7424B34-4E6F-4154-9760-6A6608B97AB9}"/>
    <dgm:cxn modelId="{EAA74564-0FB4-454B-A098-542A0497E4DD}" srcId="{A6F1A277-1607-4958-A1D4-0B36284B5E95}" destId="{62882C48-B2BD-403F-8C0E-778C55E6094F}" srcOrd="3" destOrd="0" parTransId="{22E9B6DD-32C1-4B1C-9B89-E18BC5324E53}" sibTransId="{CB651F09-8138-4CB5-AD41-41F4116ABDFF}"/>
    <dgm:cxn modelId="{E009847D-82C0-47C0-9C51-219236235157}" srcId="{A6F1A277-1607-4958-A1D4-0B36284B5E95}" destId="{4C7822F5-D5FC-437D-9CE9-561FF319F061}" srcOrd="0" destOrd="0" parTransId="{045532E4-9426-4266-8C91-2AA43F5E1501}" sibTransId="{391F21B3-07FA-4BCF-AE93-EA9B4CF83C44}"/>
    <dgm:cxn modelId="{BABCEECC-EA24-450A-90BE-2111053E1C84}" srcId="{A6F1A277-1607-4958-A1D4-0B36284B5E95}" destId="{BAE5E413-6437-4A3F-80EE-0BA347FB3049}" srcOrd="1" destOrd="0" parTransId="{71EDAF99-8888-42AD-B39C-780F88D3FB9F}" sibTransId="{B8849F9D-9FDC-4534-ABE1-E156F7EE2C6B}"/>
    <dgm:cxn modelId="{614B8CF1-C50C-475E-8C08-3C91D49DCE43}" type="presOf" srcId="{BAE5E413-6437-4A3F-80EE-0BA347FB3049}" destId="{666F063D-9194-40FC-83CA-7463D3B80928}" srcOrd="0" destOrd="0" presId="urn:microsoft.com/office/officeart/2005/8/layout/chevronAccent+Icon"/>
    <dgm:cxn modelId="{EB6BC7F3-8917-4637-8B59-07D38C893EBD}" type="presParOf" srcId="{D567DA5A-026B-4C78-A2A5-19309970D35D}" destId="{A0038CB1-C5FE-45BA-9084-F6AB0EE77D22}" srcOrd="0" destOrd="0" presId="urn:microsoft.com/office/officeart/2005/8/layout/chevronAccent+Icon"/>
    <dgm:cxn modelId="{7B717B4C-8C94-4F8C-AF22-598D62155DB8}" type="presParOf" srcId="{A0038CB1-C5FE-45BA-9084-F6AB0EE77D22}" destId="{8AA83209-CBEA-4B43-B6C9-9A587B35AA1E}" srcOrd="0" destOrd="0" presId="urn:microsoft.com/office/officeart/2005/8/layout/chevronAccent+Icon"/>
    <dgm:cxn modelId="{DCC868BB-05DF-472B-AE27-70D84A2CC9D0}" type="presParOf" srcId="{A0038CB1-C5FE-45BA-9084-F6AB0EE77D22}" destId="{553BB6C8-9337-4C3F-92DE-B8A703199D85}" srcOrd="1" destOrd="0" presId="urn:microsoft.com/office/officeart/2005/8/layout/chevronAccent+Icon"/>
    <dgm:cxn modelId="{C59A3268-8491-4C79-9DBC-70B578242733}" type="presParOf" srcId="{D567DA5A-026B-4C78-A2A5-19309970D35D}" destId="{B950E791-11A9-432B-8DE7-34BB0AC86100}" srcOrd="1" destOrd="0" presId="urn:microsoft.com/office/officeart/2005/8/layout/chevronAccent+Icon"/>
    <dgm:cxn modelId="{4939FE82-CAD4-4FB9-AC83-41964D2782BB}" type="presParOf" srcId="{D567DA5A-026B-4C78-A2A5-19309970D35D}" destId="{0926D82D-6EF3-4884-9222-6D44F158F1DA}" srcOrd="2" destOrd="0" presId="urn:microsoft.com/office/officeart/2005/8/layout/chevronAccent+Icon"/>
    <dgm:cxn modelId="{A57EFF0E-02BE-43CF-B1B3-42C602E48750}" type="presParOf" srcId="{0926D82D-6EF3-4884-9222-6D44F158F1DA}" destId="{C513C70B-E245-44E2-A912-30A1D9758949}" srcOrd="0" destOrd="0" presId="urn:microsoft.com/office/officeart/2005/8/layout/chevronAccent+Icon"/>
    <dgm:cxn modelId="{F54C7510-416D-4F6E-A708-B80B4B19039C}" type="presParOf" srcId="{0926D82D-6EF3-4884-9222-6D44F158F1DA}" destId="{666F063D-9194-40FC-83CA-7463D3B80928}" srcOrd="1" destOrd="0" presId="urn:microsoft.com/office/officeart/2005/8/layout/chevronAccent+Icon"/>
    <dgm:cxn modelId="{DACDD6D8-E8DC-4C48-A217-232295BFCD07}" type="presParOf" srcId="{D567DA5A-026B-4C78-A2A5-19309970D35D}" destId="{055EF200-D9C8-4AF5-9B3F-7BEC83053AE8}" srcOrd="3" destOrd="0" presId="urn:microsoft.com/office/officeart/2005/8/layout/chevronAccent+Icon"/>
    <dgm:cxn modelId="{F37F78AB-2601-4F3C-8091-CEB681115168}" type="presParOf" srcId="{D567DA5A-026B-4C78-A2A5-19309970D35D}" destId="{DE5EE59B-63A4-402D-B61A-7853DEE1336D}" srcOrd="4" destOrd="0" presId="urn:microsoft.com/office/officeart/2005/8/layout/chevronAccent+Icon"/>
    <dgm:cxn modelId="{E587F589-3BC6-4A94-9FC9-3C96E360EA60}" type="presParOf" srcId="{DE5EE59B-63A4-402D-B61A-7853DEE1336D}" destId="{843E46E9-94B0-46D9-A6E5-58BDB8FBA68E}" srcOrd="0" destOrd="0" presId="urn:microsoft.com/office/officeart/2005/8/layout/chevronAccent+Icon"/>
    <dgm:cxn modelId="{EDF8E25B-A2CD-4195-A293-E233F84D7851}" type="presParOf" srcId="{DE5EE59B-63A4-402D-B61A-7853DEE1336D}" destId="{05DA2752-49AA-4214-8914-65ED9FA8739F}" srcOrd="1" destOrd="0" presId="urn:microsoft.com/office/officeart/2005/8/layout/chevronAccent+Icon"/>
    <dgm:cxn modelId="{C2732270-3E98-4C05-A8A2-2D3CF1B208F8}" type="presParOf" srcId="{D567DA5A-026B-4C78-A2A5-19309970D35D}" destId="{0355D109-62F0-4483-842C-EF62AC7FACD6}" srcOrd="5" destOrd="0" presId="urn:microsoft.com/office/officeart/2005/8/layout/chevronAccent+Icon"/>
    <dgm:cxn modelId="{7EAB1FD2-B4ED-4475-BA31-68D2CC94B984}" type="presParOf" srcId="{D567DA5A-026B-4C78-A2A5-19309970D35D}" destId="{47726E76-8E95-49FB-A0CB-D0D3C1235FE9}" srcOrd="6" destOrd="0" presId="urn:microsoft.com/office/officeart/2005/8/layout/chevronAccent+Icon"/>
    <dgm:cxn modelId="{5DB69F44-5679-4027-B54A-71C27181C298}" type="presParOf" srcId="{47726E76-8E95-49FB-A0CB-D0D3C1235FE9}" destId="{DB4858DB-4D39-4249-8D17-8DBB95AD9CBC}" srcOrd="0" destOrd="0" presId="urn:microsoft.com/office/officeart/2005/8/layout/chevronAccent+Icon"/>
    <dgm:cxn modelId="{F5ECB793-5D95-4ADC-853C-BA3097E33461}" type="presParOf" srcId="{47726E76-8E95-49FB-A0CB-D0D3C1235FE9}" destId="{8C7D4D34-3C07-41EC-8BD1-E3025265E2F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EA3505-CBFC-42C3-8FDE-2A453A6D0995}" type="doc">
      <dgm:prSet loTypeId="urn:microsoft.com/office/officeart/2005/8/layout/cycle2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B9233AC-4719-46F2-B67C-D9FB2915B676}">
      <dgm:prSet phldrT="[Texto]" custT="1"/>
      <dgm:spPr/>
      <dgm:t>
        <a:bodyPr/>
        <a:lstStyle/>
        <a:p>
          <a:r>
            <a:rPr lang="pt-BR" sz="1300" b="1" dirty="0">
              <a:latin typeface="Bahnschrift Light" panose="020B0502040204020203" pitchFamily="34" charset="0"/>
            </a:rPr>
            <a:t>Disponibilidade</a:t>
          </a:r>
        </a:p>
      </dgm:t>
    </dgm:pt>
    <dgm:pt modelId="{B4F9C7F3-F914-428C-837F-3F321CF6AFDA}" type="parTrans" cxnId="{3F91BE86-AADD-443D-9D57-AAB7A8DD31C8}">
      <dgm:prSet/>
      <dgm:spPr/>
      <dgm:t>
        <a:bodyPr/>
        <a:lstStyle/>
        <a:p>
          <a:endParaRPr lang="pt-BR"/>
        </a:p>
      </dgm:t>
    </dgm:pt>
    <dgm:pt modelId="{B650B950-F602-4F30-8457-3ADB1426F7CD}" type="sibTrans" cxnId="{3F91BE86-AADD-443D-9D57-AAB7A8DD31C8}">
      <dgm:prSet/>
      <dgm:spPr/>
      <dgm:t>
        <a:bodyPr/>
        <a:lstStyle/>
        <a:p>
          <a:endParaRPr lang="pt-BR" dirty="0"/>
        </a:p>
      </dgm:t>
    </dgm:pt>
    <dgm:pt modelId="{A521A0D5-4278-40B5-8414-B9362BBD70A1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Simplicidade</a:t>
          </a:r>
        </a:p>
      </dgm:t>
    </dgm:pt>
    <dgm:pt modelId="{08D058FB-BB0F-4707-8345-24AD614BEC9A}" type="parTrans" cxnId="{8C87BDE5-6F3D-4E00-829F-976ABD42AA45}">
      <dgm:prSet/>
      <dgm:spPr/>
      <dgm:t>
        <a:bodyPr/>
        <a:lstStyle/>
        <a:p>
          <a:endParaRPr lang="pt-BR"/>
        </a:p>
      </dgm:t>
    </dgm:pt>
    <dgm:pt modelId="{145B92CF-7178-426C-9FF0-9E92C5C13289}" type="sibTrans" cxnId="{8C87BDE5-6F3D-4E00-829F-976ABD42AA45}">
      <dgm:prSet/>
      <dgm:spPr/>
      <dgm:t>
        <a:bodyPr/>
        <a:lstStyle/>
        <a:p>
          <a:endParaRPr lang="pt-BR" dirty="0"/>
        </a:p>
      </dgm:t>
    </dgm:pt>
    <dgm:pt modelId="{7B29148B-1841-4BCE-B9CF-56F8DBAC0E36}">
      <dgm:prSet phldrT="[Texto]" custT="1"/>
      <dgm:spPr/>
      <dgm:t>
        <a:bodyPr/>
        <a:lstStyle/>
        <a:p>
          <a:r>
            <a:rPr lang="pt-BR" sz="1100" b="1" dirty="0">
              <a:latin typeface="Bahnschrift Light" panose="020B0502040204020203" pitchFamily="34" charset="0"/>
            </a:rPr>
            <a:t>Comparabilidade</a:t>
          </a:r>
        </a:p>
      </dgm:t>
    </dgm:pt>
    <dgm:pt modelId="{6E832DEF-8A4E-4874-A0A4-D403FA8F77E0}" type="parTrans" cxnId="{CFA8E89A-7380-442B-BB25-F5D12A711CF5}">
      <dgm:prSet/>
      <dgm:spPr/>
      <dgm:t>
        <a:bodyPr/>
        <a:lstStyle/>
        <a:p>
          <a:endParaRPr lang="pt-BR"/>
        </a:p>
      </dgm:t>
    </dgm:pt>
    <dgm:pt modelId="{3D6880CA-F55A-40E0-9875-4014943E7D32}" type="sibTrans" cxnId="{CFA8E89A-7380-442B-BB25-F5D12A711CF5}">
      <dgm:prSet/>
      <dgm:spPr/>
      <dgm:t>
        <a:bodyPr/>
        <a:lstStyle/>
        <a:p>
          <a:endParaRPr lang="pt-BR" dirty="0"/>
        </a:p>
      </dgm:t>
    </dgm:pt>
    <dgm:pt modelId="{C1489849-259C-48A2-B736-B37ED349FDB0}">
      <dgm:prSet phldrT="[Texto]" custT="1"/>
      <dgm:spPr/>
      <dgm:t>
        <a:bodyPr/>
        <a:lstStyle/>
        <a:p>
          <a:r>
            <a:rPr lang="pt-BR" sz="1600" b="1" dirty="0"/>
            <a:t>Custo efetividade</a:t>
          </a:r>
        </a:p>
      </dgm:t>
    </dgm:pt>
    <dgm:pt modelId="{5B9063E7-3C0B-4C41-A40D-57C5D8658B02}" type="parTrans" cxnId="{E448AE2C-634E-4B37-9347-92AABBC3534C}">
      <dgm:prSet/>
      <dgm:spPr/>
      <dgm:t>
        <a:bodyPr/>
        <a:lstStyle/>
        <a:p>
          <a:endParaRPr lang="pt-BR"/>
        </a:p>
      </dgm:t>
    </dgm:pt>
    <dgm:pt modelId="{6A54DC9B-115D-4E6B-8F68-6E330090ACFC}" type="sibTrans" cxnId="{E448AE2C-634E-4B37-9347-92AABBC3534C}">
      <dgm:prSet/>
      <dgm:spPr/>
      <dgm:t>
        <a:bodyPr/>
        <a:lstStyle/>
        <a:p>
          <a:endParaRPr lang="pt-BR" dirty="0"/>
        </a:p>
      </dgm:t>
    </dgm:pt>
    <dgm:pt modelId="{5C47BC1B-FC05-4810-9378-259F9C73B40B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Validade</a:t>
          </a:r>
        </a:p>
      </dgm:t>
    </dgm:pt>
    <dgm:pt modelId="{85783310-C133-4514-8959-7E4345065CEA}" type="parTrans" cxnId="{9C6A4F9A-1789-415C-AAD9-3C32089B2804}">
      <dgm:prSet/>
      <dgm:spPr/>
      <dgm:t>
        <a:bodyPr/>
        <a:lstStyle/>
        <a:p>
          <a:endParaRPr lang="pt-BR"/>
        </a:p>
      </dgm:t>
    </dgm:pt>
    <dgm:pt modelId="{D8C9B3EF-CF25-4497-A952-42310DABAB7A}" type="sibTrans" cxnId="{9C6A4F9A-1789-415C-AAD9-3C32089B2804}">
      <dgm:prSet/>
      <dgm:spPr/>
      <dgm:t>
        <a:bodyPr/>
        <a:lstStyle/>
        <a:p>
          <a:endParaRPr lang="pt-BR" dirty="0"/>
        </a:p>
      </dgm:t>
    </dgm:pt>
    <dgm:pt modelId="{EB91B2B5-F3D1-4671-8537-3124E04D3C67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Sensibilidade</a:t>
          </a:r>
        </a:p>
      </dgm:t>
    </dgm:pt>
    <dgm:pt modelId="{CEF526F2-9B0A-47D2-B4DA-6606906C0F0C}" type="parTrans" cxnId="{BE83419C-6722-42E4-9C4A-EA5CE7C008D1}">
      <dgm:prSet/>
      <dgm:spPr/>
      <dgm:t>
        <a:bodyPr/>
        <a:lstStyle/>
        <a:p>
          <a:endParaRPr lang="pt-BR"/>
        </a:p>
      </dgm:t>
    </dgm:pt>
    <dgm:pt modelId="{323369CD-DE4B-4995-8BD3-09BC3EDF3367}" type="sibTrans" cxnId="{BE83419C-6722-42E4-9C4A-EA5CE7C008D1}">
      <dgm:prSet/>
      <dgm:spPr/>
      <dgm:t>
        <a:bodyPr/>
        <a:lstStyle/>
        <a:p>
          <a:endParaRPr lang="pt-BR" dirty="0"/>
        </a:p>
      </dgm:t>
    </dgm:pt>
    <dgm:pt modelId="{FD6B5B27-3175-4788-9693-B8D77B732C4A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Confiança</a:t>
          </a:r>
        </a:p>
      </dgm:t>
    </dgm:pt>
    <dgm:pt modelId="{BEB4C78E-BDB1-404B-974A-D65D60CE52DC}" type="parTrans" cxnId="{45F8B1D5-2AAA-4267-892B-82045E78CD7E}">
      <dgm:prSet/>
      <dgm:spPr/>
      <dgm:t>
        <a:bodyPr/>
        <a:lstStyle/>
        <a:p>
          <a:endParaRPr lang="pt-BR"/>
        </a:p>
      </dgm:t>
    </dgm:pt>
    <dgm:pt modelId="{F6B08075-C192-4632-8868-9A05B21DEE87}" type="sibTrans" cxnId="{45F8B1D5-2AAA-4267-892B-82045E78CD7E}">
      <dgm:prSet/>
      <dgm:spPr/>
      <dgm:t>
        <a:bodyPr/>
        <a:lstStyle/>
        <a:p>
          <a:endParaRPr lang="pt-BR" dirty="0"/>
        </a:p>
      </dgm:t>
    </dgm:pt>
    <dgm:pt modelId="{6518E607-FAD7-4543-9AC1-9306927C1CF6}">
      <dgm:prSet phldrT="[Texto]" custT="1"/>
      <dgm:spPr/>
      <dgm:t>
        <a:bodyPr/>
        <a:lstStyle/>
        <a:p>
          <a:r>
            <a:rPr lang="pt-BR" sz="1600" b="1" dirty="0">
              <a:latin typeface="Bahnschrift Light" panose="020B0502040204020203" pitchFamily="34" charset="0"/>
            </a:rPr>
            <a:t>Ética</a:t>
          </a:r>
        </a:p>
      </dgm:t>
    </dgm:pt>
    <dgm:pt modelId="{534ACB0C-9315-4BBA-9A3B-B4B054C4CDAF}" type="parTrans" cxnId="{5E1F1628-2680-43A3-B3DA-5B153E1B4545}">
      <dgm:prSet/>
      <dgm:spPr/>
      <dgm:t>
        <a:bodyPr/>
        <a:lstStyle/>
        <a:p>
          <a:endParaRPr lang="pt-BR"/>
        </a:p>
      </dgm:t>
    </dgm:pt>
    <dgm:pt modelId="{1163D59E-6B47-49B6-84EE-9EC7970C123F}" type="sibTrans" cxnId="{5E1F1628-2680-43A3-B3DA-5B153E1B4545}">
      <dgm:prSet/>
      <dgm:spPr/>
      <dgm:t>
        <a:bodyPr/>
        <a:lstStyle/>
        <a:p>
          <a:endParaRPr lang="pt-BR" dirty="0"/>
        </a:p>
      </dgm:t>
    </dgm:pt>
    <dgm:pt modelId="{28C6AF11-B370-48B8-B123-9BFEBDCAD6A6}" type="pres">
      <dgm:prSet presAssocID="{B5EA3505-CBFC-42C3-8FDE-2A453A6D0995}" presName="cycle" presStyleCnt="0">
        <dgm:presLayoutVars>
          <dgm:dir/>
          <dgm:resizeHandles val="exact"/>
        </dgm:presLayoutVars>
      </dgm:prSet>
      <dgm:spPr/>
    </dgm:pt>
    <dgm:pt modelId="{5C002A27-7997-4518-9753-D8D3093E63B0}" type="pres">
      <dgm:prSet presAssocID="{5C47BC1B-FC05-4810-9378-259F9C73B40B}" presName="node" presStyleLbl="node1" presStyleIdx="0" presStyleCnt="8" custScaleX="111762">
        <dgm:presLayoutVars>
          <dgm:bulletEnabled val="1"/>
        </dgm:presLayoutVars>
      </dgm:prSet>
      <dgm:spPr/>
    </dgm:pt>
    <dgm:pt modelId="{422D83CC-8459-4EDD-BFBF-58D10F2E2D66}" type="pres">
      <dgm:prSet presAssocID="{D8C9B3EF-CF25-4497-A952-42310DABAB7A}" presName="sibTrans" presStyleLbl="sibTrans2D1" presStyleIdx="0" presStyleCnt="8"/>
      <dgm:spPr/>
    </dgm:pt>
    <dgm:pt modelId="{CC367D7B-B8A3-4B39-B88E-279FAB5EC456}" type="pres">
      <dgm:prSet presAssocID="{D8C9B3EF-CF25-4497-A952-42310DABAB7A}" presName="connectorText" presStyleLbl="sibTrans2D1" presStyleIdx="0" presStyleCnt="8"/>
      <dgm:spPr/>
    </dgm:pt>
    <dgm:pt modelId="{CD174BA0-3952-42E6-80C6-2FF2F4EA4755}" type="pres">
      <dgm:prSet presAssocID="{EB91B2B5-F3D1-4671-8537-3124E04D3C67}" presName="node" presStyleLbl="node1" presStyleIdx="1" presStyleCnt="8" custScaleX="144719">
        <dgm:presLayoutVars>
          <dgm:bulletEnabled val="1"/>
        </dgm:presLayoutVars>
      </dgm:prSet>
      <dgm:spPr/>
    </dgm:pt>
    <dgm:pt modelId="{C83E98FA-C1BE-43B0-B7A0-900E83ABC40A}" type="pres">
      <dgm:prSet presAssocID="{323369CD-DE4B-4995-8BD3-09BC3EDF3367}" presName="sibTrans" presStyleLbl="sibTrans2D1" presStyleIdx="1" presStyleCnt="8"/>
      <dgm:spPr/>
    </dgm:pt>
    <dgm:pt modelId="{D5F03842-2BC7-45F3-ABBA-81F955D6E80E}" type="pres">
      <dgm:prSet presAssocID="{323369CD-DE4B-4995-8BD3-09BC3EDF3367}" presName="connectorText" presStyleLbl="sibTrans2D1" presStyleIdx="1" presStyleCnt="8"/>
      <dgm:spPr/>
    </dgm:pt>
    <dgm:pt modelId="{5141F8BB-7660-4C17-87FB-4805E70BF452}" type="pres">
      <dgm:prSet presAssocID="{FD6B5B27-3175-4788-9693-B8D77B732C4A}" presName="node" presStyleLbl="node1" presStyleIdx="2" presStyleCnt="8" custScaleX="128533">
        <dgm:presLayoutVars>
          <dgm:bulletEnabled val="1"/>
        </dgm:presLayoutVars>
      </dgm:prSet>
      <dgm:spPr/>
    </dgm:pt>
    <dgm:pt modelId="{D284A4EE-FF83-4FB4-B44E-3AF8DFA24AAF}" type="pres">
      <dgm:prSet presAssocID="{F6B08075-C192-4632-8868-9A05B21DEE87}" presName="sibTrans" presStyleLbl="sibTrans2D1" presStyleIdx="2" presStyleCnt="8"/>
      <dgm:spPr/>
    </dgm:pt>
    <dgm:pt modelId="{7195B059-9CE8-4E16-BBF4-3576E86EC3A9}" type="pres">
      <dgm:prSet presAssocID="{F6B08075-C192-4632-8868-9A05B21DEE87}" presName="connectorText" presStyleLbl="sibTrans2D1" presStyleIdx="2" presStyleCnt="8"/>
      <dgm:spPr/>
    </dgm:pt>
    <dgm:pt modelId="{B11EFC1C-B5B0-41B3-89D8-33C51BEB8A02}" type="pres">
      <dgm:prSet presAssocID="{2B9233AC-4719-46F2-B67C-D9FB2915B676}" presName="node" presStyleLbl="node1" presStyleIdx="3" presStyleCnt="8">
        <dgm:presLayoutVars>
          <dgm:bulletEnabled val="1"/>
        </dgm:presLayoutVars>
      </dgm:prSet>
      <dgm:spPr/>
    </dgm:pt>
    <dgm:pt modelId="{25716999-0BA7-4FED-946B-6CDBCD0CF600}" type="pres">
      <dgm:prSet presAssocID="{B650B950-F602-4F30-8457-3ADB1426F7CD}" presName="sibTrans" presStyleLbl="sibTrans2D1" presStyleIdx="3" presStyleCnt="8"/>
      <dgm:spPr/>
    </dgm:pt>
    <dgm:pt modelId="{A02F776E-D269-4DD7-9C46-5A9A3289927A}" type="pres">
      <dgm:prSet presAssocID="{B650B950-F602-4F30-8457-3ADB1426F7CD}" presName="connectorText" presStyleLbl="sibTrans2D1" presStyleIdx="3" presStyleCnt="8"/>
      <dgm:spPr/>
    </dgm:pt>
    <dgm:pt modelId="{6EEB352F-3661-40A8-A20C-C29956BEEA93}" type="pres">
      <dgm:prSet presAssocID="{A521A0D5-4278-40B5-8414-B9362BBD70A1}" presName="node" presStyleLbl="node1" presStyleIdx="4" presStyleCnt="8">
        <dgm:presLayoutVars>
          <dgm:bulletEnabled val="1"/>
        </dgm:presLayoutVars>
      </dgm:prSet>
      <dgm:spPr/>
    </dgm:pt>
    <dgm:pt modelId="{5893BB32-FFF8-4389-9206-F75DB8A0C859}" type="pres">
      <dgm:prSet presAssocID="{145B92CF-7178-426C-9FF0-9E92C5C13289}" presName="sibTrans" presStyleLbl="sibTrans2D1" presStyleIdx="4" presStyleCnt="8"/>
      <dgm:spPr/>
    </dgm:pt>
    <dgm:pt modelId="{DBE60574-774D-4D0E-A62F-E07452E1553F}" type="pres">
      <dgm:prSet presAssocID="{145B92CF-7178-426C-9FF0-9E92C5C13289}" presName="connectorText" presStyleLbl="sibTrans2D1" presStyleIdx="4" presStyleCnt="8"/>
      <dgm:spPr/>
    </dgm:pt>
    <dgm:pt modelId="{27FF62E1-19C4-44F5-826B-FB3F6A8DE663}" type="pres">
      <dgm:prSet presAssocID="{7B29148B-1841-4BCE-B9CF-56F8DBAC0E36}" presName="node" presStyleLbl="node1" presStyleIdx="5" presStyleCnt="8">
        <dgm:presLayoutVars>
          <dgm:bulletEnabled val="1"/>
        </dgm:presLayoutVars>
      </dgm:prSet>
      <dgm:spPr/>
    </dgm:pt>
    <dgm:pt modelId="{CBA8D56E-E0B3-4FE7-996B-77A8BF96122A}" type="pres">
      <dgm:prSet presAssocID="{3D6880CA-F55A-40E0-9875-4014943E7D32}" presName="sibTrans" presStyleLbl="sibTrans2D1" presStyleIdx="5" presStyleCnt="8"/>
      <dgm:spPr/>
    </dgm:pt>
    <dgm:pt modelId="{8AC7B2EA-5A43-4C47-8BF4-6F4797568023}" type="pres">
      <dgm:prSet presAssocID="{3D6880CA-F55A-40E0-9875-4014943E7D32}" presName="connectorText" presStyleLbl="sibTrans2D1" presStyleIdx="5" presStyleCnt="8"/>
      <dgm:spPr/>
    </dgm:pt>
    <dgm:pt modelId="{0A805607-99EE-4B19-8BC1-CBF970FA76C4}" type="pres">
      <dgm:prSet presAssocID="{C1489849-259C-48A2-B736-B37ED349FDB0}" presName="node" presStyleLbl="node1" presStyleIdx="6" presStyleCnt="8" custScaleX="123694">
        <dgm:presLayoutVars>
          <dgm:bulletEnabled val="1"/>
        </dgm:presLayoutVars>
      </dgm:prSet>
      <dgm:spPr/>
    </dgm:pt>
    <dgm:pt modelId="{A86DE04E-40D2-49F8-98DA-14C45FB44AAD}" type="pres">
      <dgm:prSet presAssocID="{6A54DC9B-115D-4E6B-8F68-6E330090ACFC}" presName="sibTrans" presStyleLbl="sibTrans2D1" presStyleIdx="6" presStyleCnt="8"/>
      <dgm:spPr/>
    </dgm:pt>
    <dgm:pt modelId="{44F97D06-0A69-4F27-A37D-6B2ABEF847E8}" type="pres">
      <dgm:prSet presAssocID="{6A54DC9B-115D-4E6B-8F68-6E330090ACFC}" presName="connectorText" presStyleLbl="sibTrans2D1" presStyleIdx="6" presStyleCnt="8"/>
      <dgm:spPr/>
    </dgm:pt>
    <dgm:pt modelId="{9E92A24F-A19D-4EC5-8125-98F37632EA0D}" type="pres">
      <dgm:prSet presAssocID="{6518E607-FAD7-4543-9AC1-9306927C1CF6}" presName="node" presStyleLbl="node1" presStyleIdx="7" presStyleCnt="8">
        <dgm:presLayoutVars>
          <dgm:bulletEnabled val="1"/>
        </dgm:presLayoutVars>
      </dgm:prSet>
      <dgm:spPr/>
    </dgm:pt>
    <dgm:pt modelId="{B23ADD13-5871-4456-A701-63F4EF963343}" type="pres">
      <dgm:prSet presAssocID="{1163D59E-6B47-49B6-84EE-9EC7970C123F}" presName="sibTrans" presStyleLbl="sibTrans2D1" presStyleIdx="7" presStyleCnt="8"/>
      <dgm:spPr/>
    </dgm:pt>
    <dgm:pt modelId="{9F64ADBA-AB61-49C9-8A24-8A91894CCB30}" type="pres">
      <dgm:prSet presAssocID="{1163D59E-6B47-49B6-84EE-9EC7970C123F}" presName="connectorText" presStyleLbl="sibTrans2D1" presStyleIdx="7" presStyleCnt="8"/>
      <dgm:spPr/>
    </dgm:pt>
  </dgm:ptLst>
  <dgm:cxnLst>
    <dgm:cxn modelId="{3BB32D16-7B89-4BFC-B965-5640B6B004BC}" type="presOf" srcId="{F6B08075-C192-4632-8868-9A05B21DEE87}" destId="{7195B059-9CE8-4E16-BBF4-3576E86EC3A9}" srcOrd="1" destOrd="0" presId="urn:microsoft.com/office/officeart/2005/8/layout/cycle2"/>
    <dgm:cxn modelId="{5E1F1628-2680-43A3-B3DA-5B153E1B4545}" srcId="{B5EA3505-CBFC-42C3-8FDE-2A453A6D0995}" destId="{6518E607-FAD7-4543-9AC1-9306927C1CF6}" srcOrd="7" destOrd="0" parTransId="{534ACB0C-9315-4BBA-9A3B-B4B054C4CDAF}" sibTransId="{1163D59E-6B47-49B6-84EE-9EC7970C123F}"/>
    <dgm:cxn modelId="{E448AE2C-634E-4B37-9347-92AABBC3534C}" srcId="{B5EA3505-CBFC-42C3-8FDE-2A453A6D0995}" destId="{C1489849-259C-48A2-B736-B37ED349FDB0}" srcOrd="6" destOrd="0" parTransId="{5B9063E7-3C0B-4C41-A40D-57C5D8658B02}" sibTransId="{6A54DC9B-115D-4E6B-8F68-6E330090ACFC}"/>
    <dgm:cxn modelId="{E573432F-A265-459A-A1E8-E56C319E4CB9}" type="presOf" srcId="{D8C9B3EF-CF25-4497-A952-42310DABAB7A}" destId="{CC367D7B-B8A3-4B39-B88E-279FAB5EC456}" srcOrd="1" destOrd="0" presId="urn:microsoft.com/office/officeart/2005/8/layout/cycle2"/>
    <dgm:cxn modelId="{0FAF7E3A-4CF2-4FB1-859E-C509642508B8}" type="presOf" srcId="{1163D59E-6B47-49B6-84EE-9EC7970C123F}" destId="{9F64ADBA-AB61-49C9-8A24-8A91894CCB30}" srcOrd="1" destOrd="0" presId="urn:microsoft.com/office/officeart/2005/8/layout/cycle2"/>
    <dgm:cxn modelId="{43C61042-DD9C-4A8E-9FDB-693F88767F96}" type="presOf" srcId="{B650B950-F602-4F30-8457-3ADB1426F7CD}" destId="{A02F776E-D269-4DD7-9C46-5A9A3289927A}" srcOrd="1" destOrd="0" presId="urn:microsoft.com/office/officeart/2005/8/layout/cycle2"/>
    <dgm:cxn modelId="{DDB80F44-01EC-4F8A-BFF7-A8AF6D29D6D5}" type="presOf" srcId="{A521A0D5-4278-40B5-8414-B9362BBD70A1}" destId="{6EEB352F-3661-40A8-A20C-C29956BEEA93}" srcOrd="0" destOrd="0" presId="urn:microsoft.com/office/officeart/2005/8/layout/cycle2"/>
    <dgm:cxn modelId="{13819066-7434-4F30-8256-73670798A924}" type="presOf" srcId="{2B9233AC-4719-46F2-B67C-D9FB2915B676}" destId="{B11EFC1C-B5B0-41B3-89D8-33C51BEB8A02}" srcOrd="0" destOrd="0" presId="urn:microsoft.com/office/officeart/2005/8/layout/cycle2"/>
    <dgm:cxn modelId="{094EFC50-FCDE-4A8E-B133-C0F9739FDEEC}" type="presOf" srcId="{EB91B2B5-F3D1-4671-8537-3124E04D3C67}" destId="{CD174BA0-3952-42E6-80C6-2FF2F4EA4755}" srcOrd="0" destOrd="0" presId="urn:microsoft.com/office/officeart/2005/8/layout/cycle2"/>
    <dgm:cxn modelId="{C2B25B79-8C7E-41B8-8F57-C50B970A1004}" type="presOf" srcId="{6A54DC9B-115D-4E6B-8F68-6E330090ACFC}" destId="{A86DE04E-40D2-49F8-98DA-14C45FB44AAD}" srcOrd="0" destOrd="0" presId="urn:microsoft.com/office/officeart/2005/8/layout/cycle2"/>
    <dgm:cxn modelId="{F259E67F-47BB-4DC3-93A2-56023EA77D9B}" type="presOf" srcId="{C1489849-259C-48A2-B736-B37ED349FDB0}" destId="{0A805607-99EE-4B19-8BC1-CBF970FA76C4}" srcOrd="0" destOrd="0" presId="urn:microsoft.com/office/officeart/2005/8/layout/cycle2"/>
    <dgm:cxn modelId="{10B21D80-6176-47CA-835A-F959BBCED9FD}" type="presOf" srcId="{6A54DC9B-115D-4E6B-8F68-6E330090ACFC}" destId="{44F97D06-0A69-4F27-A37D-6B2ABEF847E8}" srcOrd="1" destOrd="0" presId="urn:microsoft.com/office/officeart/2005/8/layout/cycle2"/>
    <dgm:cxn modelId="{3F91BE86-AADD-443D-9D57-AAB7A8DD31C8}" srcId="{B5EA3505-CBFC-42C3-8FDE-2A453A6D0995}" destId="{2B9233AC-4719-46F2-B67C-D9FB2915B676}" srcOrd="3" destOrd="0" parTransId="{B4F9C7F3-F914-428C-837F-3F321CF6AFDA}" sibTransId="{B650B950-F602-4F30-8457-3ADB1426F7CD}"/>
    <dgm:cxn modelId="{70BB7087-CC57-400B-AEB4-A90CCAD36689}" type="presOf" srcId="{FD6B5B27-3175-4788-9693-B8D77B732C4A}" destId="{5141F8BB-7660-4C17-87FB-4805E70BF452}" srcOrd="0" destOrd="0" presId="urn:microsoft.com/office/officeart/2005/8/layout/cycle2"/>
    <dgm:cxn modelId="{2E8CC88B-071E-4E92-9655-F99E9997A442}" type="presOf" srcId="{1163D59E-6B47-49B6-84EE-9EC7970C123F}" destId="{B23ADD13-5871-4456-A701-63F4EF963343}" srcOrd="0" destOrd="0" presId="urn:microsoft.com/office/officeart/2005/8/layout/cycle2"/>
    <dgm:cxn modelId="{4C1F5B91-2B37-43CD-9AAD-D038926C4E91}" type="presOf" srcId="{F6B08075-C192-4632-8868-9A05B21DEE87}" destId="{D284A4EE-FF83-4FB4-B44E-3AF8DFA24AAF}" srcOrd="0" destOrd="0" presId="urn:microsoft.com/office/officeart/2005/8/layout/cycle2"/>
    <dgm:cxn modelId="{27C5DB99-3417-47B0-8425-7497EFA73144}" type="presOf" srcId="{145B92CF-7178-426C-9FF0-9E92C5C13289}" destId="{5893BB32-FFF8-4389-9206-F75DB8A0C859}" srcOrd="0" destOrd="0" presId="urn:microsoft.com/office/officeart/2005/8/layout/cycle2"/>
    <dgm:cxn modelId="{9C6A4F9A-1789-415C-AAD9-3C32089B2804}" srcId="{B5EA3505-CBFC-42C3-8FDE-2A453A6D0995}" destId="{5C47BC1B-FC05-4810-9378-259F9C73B40B}" srcOrd="0" destOrd="0" parTransId="{85783310-C133-4514-8959-7E4345065CEA}" sibTransId="{D8C9B3EF-CF25-4497-A952-42310DABAB7A}"/>
    <dgm:cxn modelId="{CFA8E89A-7380-442B-BB25-F5D12A711CF5}" srcId="{B5EA3505-CBFC-42C3-8FDE-2A453A6D0995}" destId="{7B29148B-1841-4BCE-B9CF-56F8DBAC0E36}" srcOrd="5" destOrd="0" parTransId="{6E832DEF-8A4E-4874-A0A4-D403FA8F77E0}" sibTransId="{3D6880CA-F55A-40E0-9875-4014943E7D32}"/>
    <dgm:cxn modelId="{F3D1409B-3894-44A4-A636-1D9267271A19}" type="presOf" srcId="{D8C9B3EF-CF25-4497-A952-42310DABAB7A}" destId="{422D83CC-8459-4EDD-BFBF-58D10F2E2D66}" srcOrd="0" destOrd="0" presId="urn:microsoft.com/office/officeart/2005/8/layout/cycle2"/>
    <dgm:cxn modelId="{BE83419C-6722-42E4-9C4A-EA5CE7C008D1}" srcId="{B5EA3505-CBFC-42C3-8FDE-2A453A6D0995}" destId="{EB91B2B5-F3D1-4671-8537-3124E04D3C67}" srcOrd="1" destOrd="0" parTransId="{CEF526F2-9B0A-47D2-B4DA-6606906C0F0C}" sibTransId="{323369CD-DE4B-4995-8BD3-09BC3EDF3367}"/>
    <dgm:cxn modelId="{61F241AE-8216-45E9-A71B-A49FD41A1A10}" type="presOf" srcId="{6518E607-FAD7-4543-9AC1-9306927C1CF6}" destId="{9E92A24F-A19D-4EC5-8125-98F37632EA0D}" srcOrd="0" destOrd="0" presId="urn:microsoft.com/office/officeart/2005/8/layout/cycle2"/>
    <dgm:cxn modelId="{563424BA-C1E0-46C9-BCFF-90987F2EF07C}" type="presOf" srcId="{323369CD-DE4B-4995-8BD3-09BC3EDF3367}" destId="{C83E98FA-C1BE-43B0-B7A0-900E83ABC40A}" srcOrd="0" destOrd="0" presId="urn:microsoft.com/office/officeart/2005/8/layout/cycle2"/>
    <dgm:cxn modelId="{168C3BCA-749F-49A7-9AE7-77E5BF0ACDD9}" type="presOf" srcId="{7B29148B-1841-4BCE-B9CF-56F8DBAC0E36}" destId="{27FF62E1-19C4-44F5-826B-FB3F6A8DE663}" srcOrd="0" destOrd="0" presId="urn:microsoft.com/office/officeart/2005/8/layout/cycle2"/>
    <dgm:cxn modelId="{3BF66CCA-A1B8-400E-A3F3-33D9CF86318D}" type="presOf" srcId="{3D6880CA-F55A-40E0-9875-4014943E7D32}" destId="{CBA8D56E-E0B3-4FE7-996B-77A8BF96122A}" srcOrd="0" destOrd="0" presId="urn:microsoft.com/office/officeart/2005/8/layout/cycle2"/>
    <dgm:cxn modelId="{BA91E4CE-E595-4A73-8456-076F27406E24}" type="presOf" srcId="{3D6880CA-F55A-40E0-9875-4014943E7D32}" destId="{8AC7B2EA-5A43-4C47-8BF4-6F4797568023}" srcOrd="1" destOrd="0" presId="urn:microsoft.com/office/officeart/2005/8/layout/cycle2"/>
    <dgm:cxn modelId="{434FF3D0-1FDA-47FE-A3DF-3824135A2D3D}" type="presOf" srcId="{145B92CF-7178-426C-9FF0-9E92C5C13289}" destId="{DBE60574-774D-4D0E-A62F-E07452E1553F}" srcOrd="1" destOrd="0" presId="urn:microsoft.com/office/officeart/2005/8/layout/cycle2"/>
    <dgm:cxn modelId="{6D929DD1-CCC9-4EF0-9410-CBB28C093D64}" type="presOf" srcId="{B5EA3505-CBFC-42C3-8FDE-2A453A6D0995}" destId="{28C6AF11-B370-48B8-B123-9BFEBDCAD6A6}" srcOrd="0" destOrd="0" presId="urn:microsoft.com/office/officeart/2005/8/layout/cycle2"/>
    <dgm:cxn modelId="{45F8B1D5-2AAA-4267-892B-82045E78CD7E}" srcId="{B5EA3505-CBFC-42C3-8FDE-2A453A6D0995}" destId="{FD6B5B27-3175-4788-9693-B8D77B732C4A}" srcOrd="2" destOrd="0" parTransId="{BEB4C78E-BDB1-404B-974A-D65D60CE52DC}" sibTransId="{F6B08075-C192-4632-8868-9A05B21DEE87}"/>
    <dgm:cxn modelId="{3AFD5FD8-6310-4EB2-8A49-77021B9D2FE1}" type="presOf" srcId="{5C47BC1B-FC05-4810-9378-259F9C73B40B}" destId="{5C002A27-7997-4518-9753-D8D3093E63B0}" srcOrd="0" destOrd="0" presId="urn:microsoft.com/office/officeart/2005/8/layout/cycle2"/>
    <dgm:cxn modelId="{77E8B9DE-7963-49C5-8006-A52EEC81C9D8}" type="presOf" srcId="{323369CD-DE4B-4995-8BD3-09BC3EDF3367}" destId="{D5F03842-2BC7-45F3-ABBA-81F955D6E80E}" srcOrd="1" destOrd="0" presId="urn:microsoft.com/office/officeart/2005/8/layout/cycle2"/>
    <dgm:cxn modelId="{8C87BDE5-6F3D-4E00-829F-976ABD42AA45}" srcId="{B5EA3505-CBFC-42C3-8FDE-2A453A6D0995}" destId="{A521A0D5-4278-40B5-8414-B9362BBD70A1}" srcOrd="4" destOrd="0" parTransId="{08D058FB-BB0F-4707-8345-24AD614BEC9A}" sibTransId="{145B92CF-7178-426C-9FF0-9E92C5C13289}"/>
    <dgm:cxn modelId="{B8ED52F3-58D1-4CF2-9F6E-990312F6D5A9}" type="presOf" srcId="{B650B950-F602-4F30-8457-3ADB1426F7CD}" destId="{25716999-0BA7-4FED-946B-6CDBCD0CF600}" srcOrd="0" destOrd="0" presId="urn:microsoft.com/office/officeart/2005/8/layout/cycle2"/>
    <dgm:cxn modelId="{29D308BB-3818-4325-9D0B-119564AD6BB2}" type="presParOf" srcId="{28C6AF11-B370-48B8-B123-9BFEBDCAD6A6}" destId="{5C002A27-7997-4518-9753-D8D3093E63B0}" srcOrd="0" destOrd="0" presId="urn:microsoft.com/office/officeart/2005/8/layout/cycle2"/>
    <dgm:cxn modelId="{C0E84C0F-F56E-42CA-BFC3-F30105FB32F9}" type="presParOf" srcId="{28C6AF11-B370-48B8-B123-9BFEBDCAD6A6}" destId="{422D83CC-8459-4EDD-BFBF-58D10F2E2D66}" srcOrd="1" destOrd="0" presId="urn:microsoft.com/office/officeart/2005/8/layout/cycle2"/>
    <dgm:cxn modelId="{062372D7-A790-46D4-97BC-01EFE5927715}" type="presParOf" srcId="{422D83CC-8459-4EDD-BFBF-58D10F2E2D66}" destId="{CC367D7B-B8A3-4B39-B88E-279FAB5EC456}" srcOrd="0" destOrd="0" presId="urn:microsoft.com/office/officeart/2005/8/layout/cycle2"/>
    <dgm:cxn modelId="{2AAC6A1C-4F8B-428D-ADFA-9EC3A25A8C8E}" type="presParOf" srcId="{28C6AF11-B370-48B8-B123-9BFEBDCAD6A6}" destId="{CD174BA0-3952-42E6-80C6-2FF2F4EA4755}" srcOrd="2" destOrd="0" presId="urn:microsoft.com/office/officeart/2005/8/layout/cycle2"/>
    <dgm:cxn modelId="{32685A64-E07E-478A-9745-130DF3F7668C}" type="presParOf" srcId="{28C6AF11-B370-48B8-B123-9BFEBDCAD6A6}" destId="{C83E98FA-C1BE-43B0-B7A0-900E83ABC40A}" srcOrd="3" destOrd="0" presId="urn:microsoft.com/office/officeart/2005/8/layout/cycle2"/>
    <dgm:cxn modelId="{29B32DB3-0C70-4BB4-99C2-6A1DAA6F10BE}" type="presParOf" srcId="{C83E98FA-C1BE-43B0-B7A0-900E83ABC40A}" destId="{D5F03842-2BC7-45F3-ABBA-81F955D6E80E}" srcOrd="0" destOrd="0" presId="urn:microsoft.com/office/officeart/2005/8/layout/cycle2"/>
    <dgm:cxn modelId="{62D66E5B-88BA-46D0-B37D-1AE703D38CDB}" type="presParOf" srcId="{28C6AF11-B370-48B8-B123-9BFEBDCAD6A6}" destId="{5141F8BB-7660-4C17-87FB-4805E70BF452}" srcOrd="4" destOrd="0" presId="urn:microsoft.com/office/officeart/2005/8/layout/cycle2"/>
    <dgm:cxn modelId="{E2D8A8B0-1DA4-4E9F-8AA0-C8CE5605619E}" type="presParOf" srcId="{28C6AF11-B370-48B8-B123-9BFEBDCAD6A6}" destId="{D284A4EE-FF83-4FB4-B44E-3AF8DFA24AAF}" srcOrd="5" destOrd="0" presId="urn:microsoft.com/office/officeart/2005/8/layout/cycle2"/>
    <dgm:cxn modelId="{1714A35B-7A10-48C4-972A-1E73DF435210}" type="presParOf" srcId="{D284A4EE-FF83-4FB4-B44E-3AF8DFA24AAF}" destId="{7195B059-9CE8-4E16-BBF4-3576E86EC3A9}" srcOrd="0" destOrd="0" presId="urn:microsoft.com/office/officeart/2005/8/layout/cycle2"/>
    <dgm:cxn modelId="{FA601611-9AD4-4D0F-A33A-FA10280096B9}" type="presParOf" srcId="{28C6AF11-B370-48B8-B123-9BFEBDCAD6A6}" destId="{B11EFC1C-B5B0-41B3-89D8-33C51BEB8A02}" srcOrd="6" destOrd="0" presId="urn:microsoft.com/office/officeart/2005/8/layout/cycle2"/>
    <dgm:cxn modelId="{F79E6C2D-07FB-4D39-B7BC-64D131F9E035}" type="presParOf" srcId="{28C6AF11-B370-48B8-B123-9BFEBDCAD6A6}" destId="{25716999-0BA7-4FED-946B-6CDBCD0CF600}" srcOrd="7" destOrd="0" presId="urn:microsoft.com/office/officeart/2005/8/layout/cycle2"/>
    <dgm:cxn modelId="{67F6C6C6-C8C5-4EC5-83FD-75EF10D43DDC}" type="presParOf" srcId="{25716999-0BA7-4FED-946B-6CDBCD0CF600}" destId="{A02F776E-D269-4DD7-9C46-5A9A3289927A}" srcOrd="0" destOrd="0" presId="urn:microsoft.com/office/officeart/2005/8/layout/cycle2"/>
    <dgm:cxn modelId="{6E2D4796-2A78-4C57-90E8-FAD8DB7C3699}" type="presParOf" srcId="{28C6AF11-B370-48B8-B123-9BFEBDCAD6A6}" destId="{6EEB352F-3661-40A8-A20C-C29956BEEA93}" srcOrd="8" destOrd="0" presId="urn:microsoft.com/office/officeart/2005/8/layout/cycle2"/>
    <dgm:cxn modelId="{3289CAA8-FF44-4D27-81CF-98CDB6CA5189}" type="presParOf" srcId="{28C6AF11-B370-48B8-B123-9BFEBDCAD6A6}" destId="{5893BB32-FFF8-4389-9206-F75DB8A0C859}" srcOrd="9" destOrd="0" presId="urn:microsoft.com/office/officeart/2005/8/layout/cycle2"/>
    <dgm:cxn modelId="{52FE195F-FE60-4F46-86D7-BF266AA664C6}" type="presParOf" srcId="{5893BB32-FFF8-4389-9206-F75DB8A0C859}" destId="{DBE60574-774D-4D0E-A62F-E07452E1553F}" srcOrd="0" destOrd="0" presId="urn:microsoft.com/office/officeart/2005/8/layout/cycle2"/>
    <dgm:cxn modelId="{B16A0084-9EE9-4819-86C6-B256B31EED25}" type="presParOf" srcId="{28C6AF11-B370-48B8-B123-9BFEBDCAD6A6}" destId="{27FF62E1-19C4-44F5-826B-FB3F6A8DE663}" srcOrd="10" destOrd="0" presId="urn:microsoft.com/office/officeart/2005/8/layout/cycle2"/>
    <dgm:cxn modelId="{FB4C6AA2-C79E-481A-9D02-D878D6B837DD}" type="presParOf" srcId="{28C6AF11-B370-48B8-B123-9BFEBDCAD6A6}" destId="{CBA8D56E-E0B3-4FE7-996B-77A8BF96122A}" srcOrd="11" destOrd="0" presId="urn:microsoft.com/office/officeart/2005/8/layout/cycle2"/>
    <dgm:cxn modelId="{3B3E8EBC-08BF-496F-AF9E-883AC77F8492}" type="presParOf" srcId="{CBA8D56E-E0B3-4FE7-996B-77A8BF96122A}" destId="{8AC7B2EA-5A43-4C47-8BF4-6F4797568023}" srcOrd="0" destOrd="0" presId="urn:microsoft.com/office/officeart/2005/8/layout/cycle2"/>
    <dgm:cxn modelId="{8BC51B1A-46EE-4267-AF13-794B24F341FB}" type="presParOf" srcId="{28C6AF11-B370-48B8-B123-9BFEBDCAD6A6}" destId="{0A805607-99EE-4B19-8BC1-CBF970FA76C4}" srcOrd="12" destOrd="0" presId="urn:microsoft.com/office/officeart/2005/8/layout/cycle2"/>
    <dgm:cxn modelId="{274ECB85-1A7D-4BA8-890A-6BB54E6A62DB}" type="presParOf" srcId="{28C6AF11-B370-48B8-B123-9BFEBDCAD6A6}" destId="{A86DE04E-40D2-49F8-98DA-14C45FB44AAD}" srcOrd="13" destOrd="0" presId="urn:microsoft.com/office/officeart/2005/8/layout/cycle2"/>
    <dgm:cxn modelId="{A7B418BD-FECB-43CC-ACD9-46A82C756C5F}" type="presParOf" srcId="{A86DE04E-40D2-49F8-98DA-14C45FB44AAD}" destId="{44F97D06-0A69-4F27-A37D-6B2ABEF847E8}" srcOrd="0" destOrd="0" presId="urn:microsoft.com/office/officeart/2005/8/layout/cycle2"/>
    <dgm:cxn modelId="{68215C18-0105-4B26-B959-0146CD9507EB}" type="presParOf" srcId="{28C6AF11-B370-48B8-B123-9BFEBDCAD6A6}" destId="{9E92A24F-A19D-4EC5-8125-98F37632EA0D}" srcOrd="14" destOrd="0" presId="urn:microsoft.com/office/officeart/2005/8/layout/cycle2"/>
    <dgm:cxn modelId="{0D406C90-0372-4C3E-BD64-66EBB4706664}" type="presParOf" srcId="{28C6AF11-B370-48B8-B123-9BFEBDCAD6A6}" destId="{B23ADD13-5871-4456-A701-63F4EF963343}" srcOrd="15" destOrd="0" presId="urn:microsoft.com/office/officeart/2005/8/layout/cycle2"/>
    <dgm:cxn modelId="{DF92172A-CA24-48E9-B29E-D5741BDEFF51}" type="presParOf" srcId="{B23ADD13-5871-4456-A701-63F4EF963343}" destId="{9F64ADBA-AB61-49C9-8A24-8A91894CCB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EA3505-CBFC-42C3-8FDE-2A453A6D0995}" type="doc">
      <dgm:prSet loTypeId="urn:microsoft.com/office/officeart/2005/8/layout/cycle2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B9233AC-4719-46F2-B67C-D9FB2915B676}">
      <dgm:prSet phldrT="[Texto]" custT="1"/>
      <dgm:spPr/>
      <dgm:t>
        <a:bodyPr/>
        <a:lstStyle/>
        <a:p>
          <a:r>
            <a:rPr lang="pt-BR" sz="1300" b="1" dirty="0">
              <a:latin typeface="Bahnschrift Light" panose="020B0502040204020203" pitchFamily="34" charset="0"/>
            </a:rPr>
            <a:t>Disponibilidade</a:t>
          </a:r>
        </a:p>
      </dgm:t>
    </dgm:pt>
    <dgm:pt modelId="{B4F9C7F3-F914-428C-837F-3F321CF6AFDA}" type="parTrans" cxnId="{3F91BE86-AADD-443D-9D57-AAB7A8DD31C8}">
      <dgm:prSet/>
      <dgm:spPr/>
      <dgm:t>
        <a:bodyPr/>
        <a:lstStyle/>
        <a:p>
          <a:endParaRPr lang="pt-BR"/>
        </a:p>
      </dgm:t>
    </dgm:pt>
    <dgm:pt modelId="{B650B950-F602-4F30-8457-3ADB1426F7CD}" type="sibTrans" cxnId="{3F91BE86-AADD-443D-9D57-AAB7A8DD31C8}">
      <dgm:prSet/>
      <dgm:spPr/>
      <dgm:t>
        <a:bodyPr/>
        <a:lstStyle/>
        <a:p>
          <a:endParaRPr lang="pt-BR" dirty="0"/>
        </a:p>
      </dgm:t>
    </dgm:pt>
    <dgm:pt modelId="{A521A0D5-4278-40B5-8414-B9362BBD70A1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Simplicidade</a:t>
          </a:r>
        </a:p>
      </dgm:t>
    </dgm:pt>
    <dgm:pt modelId="{08D058FB-BB0F-4707-8345-24AD614BEC9A}" type="parTrans" cxnId="{8C87BDE5-6F3D-4E00-829F-976ABD42AA45}">
      <dgm:prSet/>
      <dgm:spPr/>
      <dgm:t>
        <a:bodyPr/>
        <a:lstStyle/>
        <a:p>
          <a:endParaRPr lang="pt-BR"/>
        </a:p>
      </dgm:t>
    </dgm:pt>
    <dgm:pt modelId="{145B92CF-7178-426C-9FF0-9E92C5C13289}" type="sibTrans" cxnId="{8C87BDE5-6F3D-4E00-829F-976ABD42AA45}">
      <dgm:prSet/>
      <dgm:spPr/>
      <dgm:t>
        <a:bodyPr/>
        <a:lstStyle/>
        <a:p>
          <a:endParaRPr lang="pt-BR" dirty="0"/>
        </a:p>
      </dgm:t>
    </dgm:pt>
    <dgm:pt modelId="{7B29148B-1841-4BCE-B9CF-56F8DBAC0E36}">
      <dgm:prSet phldrT="[Texto]" custT="1"/>
      <dgm:spPr/>
      <dgm:t>
        <a:bodyPr/>
        <a:lstStyle/>
        <a:p>
          <a:r>
            <a:rPr lang="pt-BR" sz="1100" b="1" dirty="0">
              <a:latin typeface="Bahnschrift Light" panose="020B0502040204020203" pitchFamily="34" charset="0"/>
            </a:rPr>
            <a:t>Comparabilidade</a:t>
          </a:r>
        </a:p>
      </dgm:t>
    </dgm:pt>
    <dgm:pt modelId="{6E832DEF-8A4E-4874-A0A4-D403FA8F77E0}" type="parTrans" cxnId="{CFA8E89A-7380-442B-BB25-F5D12A711CF5}">
      <dgm:prSet/>
      <dgm:spPr/>
      <dgm:t>
        <a:bodyPr/>
        <a:lstStyle/>
        <a:p>
          <a:endParaRPr lang="pt-BR"/>
        </a:p>
      </dgm:t>
    </dgm:pt>
    <dgm:pt modelId="{3D6880CA-F55A-40E0-9875-4014943E7D32}" type="sibTrans" cxnId="{CFA8E89A-7380-442B-BB25-F5D12A711CF5}">
      <dgm:prSet/>
      <dgm:spPr/>
      <dgm:t>
        <a:bodyPr/>
        <a:lstStyle/>
        <a:p>
          <a:endParaRPr lang="pt-BR" dirty="0"/>
        </a:p>
      </dgm:t>
    </dgm:pt>
    <dgm:pt modelId="{C1489849-259C-48A2-B736-B37ED349FDB0}">
      <dgm:prSet phldrT="[Texto]" custT="1"/>
      <dgm:spPr/>
      <dgm:t>
        <a:bodyPr/>
        <a:lstStyle/>
        <a:p>
          <a:r>
            <a:rPr lang="pt-BR" sz="1600" b="1" dirty="0"/>
            <a:t>Custo efetividade</a:t>
          </a:r>
        </a:p>
      </dgm:t>
    </dgm:pt>
    <dgm:pt modelId="{5B9063E7-3C0B-4C41-A40D-57C5D8658B02}" type="parTrans" cxnId="{E448AE2C-634E-4B37-9347-92AABBC3534C}">
      <dgm:prSet/>
      <dgm:spPr/>
      <dgm:t>
        <a:bodyPr/>
        <a:lstStyle/>
        <a:p>
          <a:endParaRPr lang="pt-BR"/>
        </a:p>
      </dgm:t>
    </dgm:pt>
    <dgm:pt modelId="{6A54DC9B-115D-4E6B-8F68-6E330090ACFC}" type="sibTrans" cxnId="{E448AE2C-634E-4B37-9347-92AABBC3534C}">
      <dgm:prSet/>
      <dgm:spPr/>
      <dgm:t>
        <a:bodyPr/>
        <a:lstStyle/>
        <a:p>
          <a:endParaRPr lang="pt-BR" dirty="0"/>
        </a:p>
      </dgm:t>
    </dgm:pt>
    <dgm:pt modelId="{5C47BC1B-FC05-4810-9378-259F9C73B40B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Validade</a:t>
          </a:r>
        </a:p>
      </dgm:t>
    </dgm:pt>
    <dgm:pt modelId="{85783310-C133-4514-8959-7E4345065CEA}" type="parTrans" cxnId="{9C6A4F9A-1789-415C-AAD9-3C32089B2804}">
      <dgm:prSet/>
      <dgm:spPr/>
      <dgm:t>
        <a:bodyPr/>
        <a:lstStyle/>
        <a:p>
          <a:endParaRPr lang="pt-BR"/>
        </a:p>
      </dgm:t>
    </dgm:pt>
    <dgm:pt modelId="{D8C9B3EF-CF25-4497-A952-42310DABAB7A}" type="sibTrans" cxnId="{9C6A4F9A-1789-415C-AAD9-3C32089B2804}">
      <dgm:prSet/>
      <dgm:spPr/>
      <dgm:t>
        <a:bodyPr/>
        <a:lstStyle/>
        <a:p>
          <a:endParaRPr lang="pt-BR" dirty="0"/>
        </a:p>
      </dgm:t>
    </dgm:pt>
    <dgm:pt modelId="{EB91B2B5-F3D1-4671-8537-3124E04D3C67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Sensibilidade</a:t>
          </a:r>
        </a:p>
      </dgm:t>
    </dgm:pt>
    <dgm:pt modelId="{CEF526F2-9B0A-47D2-B4DA-6606906C0F0C}" type="parTrans" cxnId="{BE83419C-6722-42E4-9C4A-EA5CE7C008D1}">
      <dgm:prSet/>
      <dgm:spPr/>
      <dgm:t>
        <a:bodyPr/>
        <a:lstStyle/>
        <a:p>
          <a:endParaRPr lang="pt-BR"/>
        </a:p>
      </dgm:t>
    </dgm:pt>
    <dgm:pt modelId="{323369CD-DE4B-4995-8BD3-09BC3EDF3367}" type="sibTrans" cxnId="{BE83419C-6722-42E4-9C4A-EA5CE7C008D1}">
      <dgm:prSet/>
      <dgm:spPr/>
      <dgm:t>
        <a:bodyPr/>
        <a:lstStyle/>
        <a:p>
          <a:endParaRPr lang="pt-BR" dirty="0"/>
        </a:p>
      </dgm:t>
    </dgm:pt>
    <dgm:pt modelId="{FD6B5B27-3175-4788-9693-B8D77B732C4A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Confiança</a:t>
          </a:r>
        </a:p>
      </dgm:t>
    </dgm:pt>
    <dgm:pt modelId="{BEB4C78E-BDB1-404B-974A-D65D60CE52DC}" type="parTrans" cxnId="{45F8B1D5-2AAA-4267-892B-82045E78CD7E}">
      <dgm:prSet/>
      <dgm:spPr/>
      <dgm:t>
        <a:bodyPr/>
        <a:lstStyle/>
        <a:p>
          <a:endParaRPr lang="pt-BR"/>
        </a:p>
      </dgm:t>
    </dgm:pt>
    <dgm:pt modelId="{F6B08075-C192-4632-8868-9A05B21DEE87}" type="sibTrans" cxnId="{45F8B1D5-2AAA-4267-892B-82045E78CD7E}">
      <dgm:prSet/>
      <dgm:spPr/>
      <dgm:t>
        <a:bodyPr/>
        <a:lstStyle/>
        <a:p>
          <a:endParaRPr lang="pt-BR" dirty="0"/>
        </a:p>
      </dgm:t>
    </dgm:pt>
    <dgm:pt modelId="{6518E607-FAD7-4543-9AC1-9306927C1CF6}">
      <dgm:prSet phldrT="[Texto]" custT="1"/>
      <dgm:spPr/>
      <dgm:t>
        <a:bodyPr/>
        <a:lstStyle/>
        <a:p>
          <a:r>
            <a:rPr lang="pt-BR" sz="1600" b="1" dirty="0">
              <a:latin typeface="Bahnschrift Light" panose="020B0502040204020203" pitchFamily="34" charset="0"/>
            </a:rPr>
            <a:t>Ética</a:t>
          </a:r>
        </a:p>
      </dgm:t>
    </dgm:pt>
    <dgm:pt modelId="{534ACB0C-9315-4BBA-9A3B-B4B054C4CDAF}" type="parTrans" cxnId="{5E1F1628-2680-43A3-B3DA-5B153E1B4545}">
      <dgm:prSet/>
      <dgm:spPr/>
      <dgm:t>
        <a:bodyPr/>
        <a:lstStyle/>
        <a:p>
          <a:endParaRPr lang="pt-BR"/>
        </a:p>
      </dgm:t>
    </dgm:pt>
    <dgm:pt modelId="{1163D59E-6B47-49B6-84EE-9EC7970C123F}" type="sibTrans" cxnId="{5E1F1628-2680-43A3-B3DA-5B153E1B4545}">
      <dgm:prSet/>
      <dgm:spPr/>
      <dgm:t>
        <a:bodyPr/>
        <a:lstStyle/>
        <a:p>
          <a:endParaRPr lang="pt-BR" dirty="0"/>
        </a:p>
      </dgm:t>
    </dgm:pt>
    <dgm:pt modelId="{28C6AF11-B370-48B8-B123-9BFEBDCAD6A6}" type="pres">
      <dgm:prSet presAssocID="{B5EA3505-CBFC-42C3-8FDE-2A453A6D0995}" presName="cycle" presStyleCnt="0">
        <dgm:presLayoutVars>
          <dgm:dir/>
          <dgm:resizeHandles val="exact"/>
        </dgm:presLayoutVars>
      </dgm:prSet>
      <dgm:spPr/>
    </dgm:pt>
    <dgm:pt modelId="{5C002A27-7997-4518-9753-D8D3093E63B0}" type="pres">
      <dgm:prSet presAssocID="{5C47BC1B-FC05-4810-9378-259F9C73B40B}" presName="node" presStyleLbl="node1" presStyleIdx="0" presStyleCnt="8" custScaleX="111762">
        <dgm:presLayoutVars>
          <dgm:bulletEnabled val="1"/>
        </dgm:presLayoutVars>
      </dgm:prSet>
      <dgm:spPr/>
    </dgm:pt>
    <dgm:pt modelId="{422D83CC-8459-4EDD-BFBF-58D10F2E2D66}" type="pres">
      <dgm:prSet presAssocID="{D8C9B3EF-CF25-4497-A952-42310DABAB7A}" presName="sibTrans" presStyleLbl="sibTrans2D1" presStyleIdx="0" presStyleCnt="8"/>
      <dgm:spPr/>
    </dgm:pt>
    <dgm:pt modelId="{CC367D7B-B8A3-4B39-B88E-279FAB5EC456}" type="pres">
      <dgm:prSet presAssocID="{D8C9B3EF-CF25-4497-A952-42310DABAB7A}" presName="connectorText" presStyleLbl="sibTrans2D1" presStyleIdx="0" presStyleCnt="8"/>
      <dgm:spPr/>
    </dgm:pt>
    <dgm:pt modelId="{CD174BA0-3952-42E6-80C6-2FF2F4EA4755}" type="pres">
      <dgm:prSet presAssocID="{EB91B2B5-F3D1-4671-8537-3124E04D3C67}" presName="node" presStyleLbl="node1" presStyleIdx="1" presStyleCnt="8" custScaleX="144719">
        <dgm:presLayoutVars>
          <dgm:bulletEnabled val="1"/>
        </dgm:presLayoutVars>
      </dgm:prSet>
      <dgm:spPr/>
    </dgm:pt>
    <dgm:pt modelId="{C83E98FA-C1BE-43B0-B7A0-900E83ABC40A}" type="pres">
      <dgm:prSet presAssocID="{323369CD-DE4B-4995-8BD3-09BC3EDF3367}" presName="sibTrans" presStyleLbl="sibTrans2D1" presStyleIdx="1" presStyleCnt="8"/>
      <dgm:spPr/>
    </dgm:pt>
    <dgm:pt modelId="{D5F03842-2BC7-45F3-ABBA-81F955D6E80E}" type="pres">
      <dgm:prSet presAssocID="{323369CD-DE4B-4995-8BD3-09BC3EDF3367}" presName="connectorText" presStyleLbl="sibTrans2D1" presStyleIdx="1" presStyleCnt="8"/>
      <dgm:spPr/>
    </dgm:pt>
    <dgm:pt modelId="{5141F8BB-7660-4C17-87FB-4805E70BF452}" type="pres">
      <dgm:prSet presAssocID="{FD6B5B27-3175-4788-9693-B8D77B732C4A}" presName="node" presStyleLbl="node1" presStyleIdx="2" presStyleCnt="8" custScaleX="128533">
        <dgm:presLayoutVars>
          <dgm:bulletEnabled val="1"/>
        </dgm:presLayoutVars>
      </dgm:prSet>
      <dgm:spPr/>
    </dgm:pt>
    <dgm:pt modelId="{D284A4EE-FF83-4FB4-B44E-3AF8DFA24AAF}" type="pres">
      <dgm:prSet presAssocID="{F6B08075-C192-4632-8868-9A05B21DEE87}" presName="sibTrans" presStyleLbl="sibTrans2D1" presStyleIdx="2" presStyleCnt="8"/>
      <dgm:spPr/>
    </dgm:pt>
    <dgm:pt modelId="{7195B059-9CE8-4E16-BBF4-3576E86EC3A9}" type="pres">
      <dgm:prSet presAssocID="{F6B08075-C192-4632-8868-9A05B21DEE87}" presName="connectorText" presStyleLbl="sibTrans2D1" presStyleIdx="2" presStyleCnt="8"/>
      <dgm:spPr/>
    </dgm:pt>
    <dgm:pt modelId="{B11EFC1C-B5B0-41B3-89D8-33C51BEB8A02}" type="pres">
      <dgm:prSet presAssocID="{2B9233AC-4719-46F2-B67C-D9FB2915B676}" presName="node" presStyleLbl="node1" presStyleIdx="3" presStyleCnt="8">
        <dgm:presLayoutVars>
          <dgm:bulletEnabled val="1"/>
        </dgm:presLayoutVars>
      </dgm:prSet>
      <dgm:spPr/>
    </dgm:pt>
    <dgm:pt modelId="{25716999-0BA7-4FED-946B-6CDBCD0CF600}" type="pres">
      <dgm:prSet presAssocID="{B650B950-F602-4F30-8457-3ADB1426F7CD}" presName="sibTrans" presStyleLbl="sibTrans2D1" presStyleIdx="3" presStyleCnt="8"/>
      <dgm:spPr/>
    </dgm:pt>
    <dgm:pt modelId="{A02F776E-D269-4DD7-9C46-5A9A3289927A}" type="pres">
      <dgm:prSet presAssocID="{B650B950-F602-4F30-8457-3ADB1426F7CD}" presName="connectorText" presStyleLbl="sibTrans2D1" presStyleIdx="3" presStyleCnt="8"/>
      <dgm:spPr/>
    </dgm:pt>
    <dgm:pt modelId="{6EEB352F-3661-40A8-A20C-C29956BEEA93}" type="pres">
      <dgm:prSet presAssocID="{A521A0D5-4278-40B5-8414-B9362BBD70A1}" presName="node" presStyleLbl="node1" presStyleIdx="4" presStyleCnt="8">
        <dgm:presLayoutVars>
          <dgm:bulletEnabled val="1"/>
        </dgm:presLayoutVars>
      </dgm:prSet>
      <dgm:spPr/>
    </dgm:pt>
    <dgm:pt modelId="{5893BB32-FFF8-4389-9206-F75DB8A0C859}" type="pres">
      <dgm:prSet presAssocID="{145B92CF-7178-426C-9FF0-9E92C5C13289}" presName="sibTrans" presStyleLbl="sibTrans2D1" presStyleIdx="4" presStyleCnt="8"/>
      <dgm:spPr/>
    </dgm:pt>
    <dgm:pt modelId="{DBE60574-774D-4D0E-A62F-E07452E1553F}" type="pres">
      <dgm:prSet presAssocID="{145B92CF-7178-426C-9FF0-9E92C5C13289}" presName="connectorText" presStyleLbl="sibTrans2D1" presStyleIdx="4" presStyleCnt="8"/>
      <dgm:spPr/>
    </dgm:pt>
    <dgm:pt modelId="{27FF62E1-19C4-44F5-826B-FB3F6A8DE663}" type="pres">
      <dgm:prSet presAssocID="{7B29148B-1841-4BCE-B9CF-56F8DBAC0E36}" presName="node" presStyleLbl="node1" presStyleIdx="5" presStyleCnt="8">
        <dgm:presLayoutVars>
          <dgm:bulletEnabled val="1"/>
        </dgm:presLayoutVars>
      </dgm:prSet>
      <dgm:spPr/>
    </dgm:pt>
    <dgm:pt modelId="{CBA8D56E-E0B3-4FE7-996B-77A8BF96122A}" type="pres">
      <dgm:prSet presAssocID="{3D6880CA-F55A-40E0-9875-4014943E7D32}" presName="sibTrans" presStyleLbl="sibTrans2D1" presStyleIdx="5" presStyleCnt="8"/>
      <dgm:spPr/>
    </dgm:pt>
    <dgm:pt modelId="{8AC7B2EA-5A43-4C47-8BF4-6F4797568023}" type="pres">
      <dgm:prSet presAssocID="{3D6880CA-F55A-40E0-9875-4014943E7D32}" presName="connectorText" presStyleLbl="sibTrans2D1" presStyleIdx="5" presStyleCnt="8"/>
      <dgm:spPr/>
    </dgm:pt>
    <dgm:pt modelId="{0A805607-99EE-4B19-8BC1-CBF970FA76C4}" type="pres">
      <dgm:prSet presAssocID="{C1489849-259C-48A2-B736-B37ED349FDB0}" presName="node" presStyleLbl="node1" presStyleIdx="6" presStyleCnt="8" custScaleX="123694">
        <dgm:presLayoutVars>
          <dgm:bulletEnabled val="1"/>
        </dgm:presLayoutVars>
      </dgm:prSet>
      <dgm:spPr/>
    </dgm:pt>
    <dgm:pt modelId="{A86DE04E-40D2-49F8-98DA-14C45FB44AAD}" type="pres">
      <dgm:prSet presAssocID="{6A54DC9B-115D-4E6B-8F68-6E330090ACFC}" presName="sibTrans" presStyleLbl="sibTrans2D1" presStyleIdx="6" presStyleCnt="8"/>
      <dgm:spPr/>
    </dgm:pt>
    <dgm:pt modelId="{44F97D06-0A69-4F27-A37D-6B2ABEF847E8}" type="pres">
      <dgm:prSet presAssocID="{6A54DC9B-115D-4E6B-8F68-6E330090ACFC}" presName="connectorText" presStyleLbl="sibTrans2D1" presStyleIdx="6" presStyleCnt="8"/>
      <dgm:spPr/>
    </dgm:pt>
    <dgm:pt modelId="{9E92A24F-A19D-4EC5-8125-98F37632EA0D}" type="pres">
      <dgm:prSet presAssocID="{6518E607-FAD7-4543-9AC1-9306927C1CF6}" presName="node" presStyleLbl="node1" presStyleIdx="7" presStyleCnt="8">
        <dgm:presLayoutVars>
          <dgm:bulletEnabled val="1"/>
        </dgm:presLayoutVars>
      </dgm:prSet>
      <dgm:spPr/>
    </dgm:pt>
    <dgm:pt modelId="{B23ADD13-5871-4456-A701-63F4EF963343}" type="pres">
      <dgm:prSet presAssocID="{1163D59E-6B47-49B6-84EE-9EC7970C123F}" presName="sibTrans" presStyleLbl="sibTrans2D1" presStyleIdx="7" presStyleCnt="8"/>
      <dgm:spPr/>
    </dgm:pt>
    <dgm:pt modelId="{9F64ADBA-AB61-49C9-8A24-8A91894CCB30}" type="pres">
      <dgm:prSet presAssocID="{1163D59E-6B47-49B6-84EE-9EC7970C123F}" presName="connectorText" presStyleLbl="sibTrans2D1" presStyleIdx="7" presStyleCnt="8"/>
      <dgm:spPr/>
    </dgm:pt>
  </dgm:ptLst>
  <dgm:cxnLst>
    <dgm:cxn modelId="{3BB32D16-7B89-4BFC-B965-5640B6B004BC}" type="presOf" srcId="{F6B08075-C192-4632-8868-9A05B21DEE87}" destId="{7195B059-9CE8-4E16-BBF4-3576E86EC3A9}" srcOrd="1" destOrd="0" presId="urn:microsoft.com/office/officeart/2005/8/layout/cycle2"/>
    <dgm:cxn modelId="{5E1F1628-2680-43A3-B3DA-5B153E1B4545}" srcId="{B5EA3505-CBFC-42C3-8FDE-2A453A6D0995}" destId="{6518E607-FAD7-4543-9AC1-9306927C1CF6}" srcOrd="7" destOrd="0" parTransId="{534ACB0C-9315-4BBA-9A3B-B4B054C4CDAF}" sibTransId="{1163D59E-6B47-49B6-84EE-9EC7970C123F}"/>
    <dgm:cxn modelId="{E448AE2C-634E-4B37-9347-92AABBC3534C}" srcId="{B5EA3505-CBFC-42C3-8FDE-2A453A6D0995}" destId="{C1489849-259C-48A2-B736-B37ED349FDB0}" srcOrd="6" destOrd="0" parTransId="{5B9063E7-3C0B-4C41-A40D-57C5D8658B02}" sibTransId="{6A54DC9B-115D-4E6B-8F68-6E330090ACFC}"/>
    <dgm:cxn modelId="{E573432F-A265-459A-A1E8-E56C319E4CB9}" type="presOf" srcId="{D8C9B3EF-CF25-4497-A952-42310DABAB7A}" destId="{CC367D7B-B8A3-4B39-B88E-279FAB5EC456}" srcOrd="1" destOrd="0" presId="urn:microsoft.com/office/officeart/2005/8/layout/cycle2"/>
    <dgm:cxn modelId="{0FAF7E3A-4CF2-4FB1-859E-C509642508B8}" type="presOf" srcId="{1163D59E-6B47-49B6-84EE-9EC7970C123F}" destId="{9F64ADBA-AB61-49C9-8A24-8A91894CCB30}" srcOrd="1" destOrd="0" presId="urn:microsoft.com/office/officeart/2005/8/layout/cycle2"/>
    <dgm:cxn modelId="{43C61042-DD9C-4A8E-9FDB-693F88767F96}" type="presOf" srcId="{B650B950-F602-4F30-8457-3ADB1426F7CD}" destId="{A02F776E-D269-4DD7-9C46-5A9A3289927A}" srcOrd="1" destOrd="0" presId="urn:microsoft.com/office/officeart/2005/8/layout/cycle2"/>
    <dgm:cxn modelId="{DDB80F44-01EC-4F8A-BFF7-A8AF6D29D6D5}" type="presOf" srcId="{A521A0D5-4278-40B5-8414-B9362BBD70A1}" destId="{6EEB352F-3661-40A8-A20C-C29956BEEA93}" srcOrd="0" destOrd="0" presId="urn:microsoft.com/office/officeart/2005/8/layout/cycle2"/>
    <dgm:cxn modelId="{13819066-7434-4F30-8256-73670798A924}" type="presOf" srcId="{2B9233AC-4719-46F2-B67C-D9FB2915B676}" destId="{B11EFC1C-B5B0-41B3-89D8-33C51BEB8A02}" srcOrd="0" destOrd="0" presId="urn:microsoft.com/office/officeart/2005/8/layout/cycle2"/>
    <dgm:cxn modelId="{094EFC50-FCDE-4A8E-B133-C0F9739FDEEC}" type="presOf" srcId="{EB91B2B5-F3D1-4671-8537-3124E04D3C67}" destId="{CD174BA0-3952-42E6-80C6-2FF2F4EA4755}" srcOrd="0" destOrd="0" presId="urn:microsoft.com/office/officeart/2005/8/layout/cycle2"/>
    <dgm:cxn modelId="{C2B25B79-8C7E-41B8-8F57-C50B970A1004}" type="presOf" srcId="{6A54DC9B-115D-4E6B-8F68-6E330090ACFC}" destId="{A86DE04E-40D2-49F8-98DA-14C45FB44AAD}" srcOrd="0" destOrd="0" presId="urn:microsoft.com/office/officeart/2005/8/layout/cycle2"/>
    <dgm:cxn modelId="{F259E67F-47BB-4DC3-93A2-56023EA77D9B}" type="presOf" srcId="{C1489849-259C-48A2-B736-B37ED349FDB0}" destId="{0A805607-99EE-4B19-8BC1-CBF970FA76C4}" srcOrd="0" destOrd="0" presId="urn:microsoft.com/office/officeart/2005/8/layout/cycle2"/>
    <dgm:cxn modelId="{10B21D80-6176-47CA-835A-F959BBCED9FD}" type="presOf" srcId="{6A54DC9B-115D-4E6B-8F68-6E330090ACFC}" destId="{44F97D06-0A69-4F27-A37D-6B2ABEF847E8}" srcOrd="1" destOrd="0" presId="urn:microsoft.com/office/officeart/2005/8/layout/cycle2"/>
    <dgm:cxn modelId="{3F91BE86-AADD-443D-9D57-AAB7A8DD31C8}" srcId="{B5EA3505-CBFC-42C3-8FDE-2A453A6D0995}" destId="{2B9233AC-4719-46F2-B67C-D9FB2915B676}" srcOrd="3" destOrd="0" parTransId="{B4F9C7F3-F914-428C-837F-3F321CF6AFDA}" sibTransId="{B650B950-F602-4F30-8457-3ADB1426F7CD}"/>
    <dgm:cxn modelId="{70BB7087-CC57-400B-AEB4-A90CCAD36689}" type="presOf" srcId="{FD6B5B27-3175-4788-9693-B8D77B732C4A}" destId="{5141F8BB-7660-4C17-87FB-4805E70BF452}" srcOrd="0" destOrd="0" presId="urn:microsoft.com/office/officeart/2005/8/layout/cycle2"/>
    <dgm:cxn modelId="{2E8CC88B-071E-4E92-9655-F99E9997A442}" type="presOf" srcId="{1163D59E-6B47-49B6-84EE-9EC7970C123F}" destId="{B23ADD13-5871-4456-A701-63F4EF963343}" srcOrd="0" destOrd="0" presId="urn:microsoft.com/office/officeart/2005/8/layout/cycle2"/>
    <dgm:cxn modelId="{4C1F5B91-2B37-43CD-9AAD-D038926C4E91}" type="presOf" srcId="{F6B08075-C192-4632-8868-9A05B21DEE87}" destId="{D284A4EE-FF83-4FB4-B44E-3AF8DFA24AAF}" srcOrd="0" destOrd="0" presId="urn:microsoft.com/office/officeart/2005/8/layout/cycle2"/>
    <dgm:cxn modelId="{27C5DB99-3417-47B0-8425-7497EFA73144}" type="presOf" srcId="{145B92CF-7178-426C-9FF0-9E92C5C13289}" destId="{5893BB32-FFF8-4389-9206-F75DB8A0C859}" srcOrd="0" destOrd="0" presId="urn:microsoft.com/office/officeart/2005/8/layout/cycle2"/>
    <dgm:cxn modelId="{9C6A4F9A-1789-415C-AAD9-3C32089B2804}" srcId="{B5EA3505-CBFC-42C3-8FDE-2A453A6D0995}" destId="{5C47BC1B-FC05-4810-9378-259F9C73B40B}" srcOrd="0" destOrd="0" parTransId="{85783310-C133-4514-8959-7E4345065CEA}" sibTransId="{D8C9B3EF-CF25-4497-A952-42310DABAB7A}"/>
    <dgm:cxn modelId="{CFA8E89A-7380-442B-BB25-F5D12A711CF5}" srcId="{B5EA3505-CBFC-42C3-8FDE-2A453A6D0995}" destId="{7B29148B-1841-4BCE-B9CF-56F8DBAC0E36}" srcOrd="5" destOrd="0" parTransId="{6E832DEF-8A4E-4874-A0A4-D403FA8F77E0}" sibTransId="{3D6880CA-F55A-40E0-9875-4014943E7D32}"/>
    <dgm:cxn modelId="{F3D1409B-3894-44A4-A636-1D9267271A19}" type="presOf" srcId="{D8C9B3EF-CF25-4497-A952-42310DABAB7A}" destId="{422D83CC-8459-4EDD-BFBF-58D10F2E2D66}" srcOrd="0" destOrd="0" presId="urn:microsoft.com/office/officeart/2005/8/layout/cycle2"/>
    <dgm:cxn modelId="{BE83419C-6722-42E4-9C4A-EA5CE7C008D1}" srcId="{B5EA3505-CBFC-42C3-8FDE-2A453A6D0995}" destId="{EB91B2B5-F3D1-4671-8537-3124E04D3C67}" srcOrd="1" destOrd="0" parTransId="{CEF526F2-9B0A-47D2-B4DA-6606906C0F0C}" sibTransId="{323369CD-DE4B-4995-8BD3-09BC3EDF3367}"/>
    <dgm:cxn modelId="{61F241AE-8216-45E9-A71B-A49FD41A1A10}" type="presOf" srcId="{6518E607-FAD7-4543-9AC1-9306927C1CF6}" destId="{9E92A24F-A19D-4EC5-8125-98F37632EA0D}" srcOrd="0" destOrd="0" presId="urn:microsoft.com/office/officeart/2005/8/layout/cycle2"/>
    <dgm:cxn modelId="{563424BA-C1E0-46C9-BCFF-90987F2EF07C}" type="presOf" srcId="{323369CD-DE4B-4995-8BD3-09BC3EDF3367}" destId="{C83E98FA-C1BE-43B0-B7A0-900E83ABC40A}" srcOrd="0" destOrd="0" presId="urn:microsoft.com/office/officeart/2005/8/layout/cycle2"/>
    <dgm:cxn modelId="{168C3BCA-749F-49A7-9AE7-77E5BF0ACDD9}" type="presOf" srcId="{7B29148B-1841-4BCE-B9CF-56F8DBAC0E36}" destId="{27FF62E1-19C4-44F5-826B-FB3F6A8DE663}" srcOrd="0" destOrd="0" presId="urn:microsoft.com/office/officeart/2005/8/layout/cycle2"/>
    <dgm:cxn modelId="{3BF66CCA-A1B8-400E-A3F3-33D9CF86318D}" type="presOf" srcId="{3D6880CA-F55A-40E0-9875-4014943E7D32}" destId="{CBA8D56E-E0B3-4FE7-996B-77A8BF96122A}" srcOrd="0" destOrd="0" presId="urn:microsoft.com/office/officeart/2005/8/layout/cycle2"/>
    <dgm:cxn modelId="{BA91E4CE-E595-4A73-8456-076F27406E24}" type="presOf" srcId="{3D6880CA-F55A-40E0-9875-4014943E7D32}" destId="{8AC7B2EA-5A43-4C47-8BF4-6F4797568023}" srcOrd="1" destOrd="0" presId="urn:microsoft.com/office/officeart/2005/8/layout/cycle2"/>
    <dgm:cxn modelId="{434FF3D0-1FDA-47FE-A3DF-3824135A2D3D}" type="presOf" srcId="{145B92CF-7178-426C-9FF0-9E92C5C13289}" destId="{DBE60574-774D-4D0E-A62F-E07452E1553F}" srcOrd="1" destOrd="0" presId="urn:microsoft.com/office/officeart/2005/8/layout/cycle2"/>
    <dgm:cxn modelId="{6D929DD1-CCC9-4EF0-9410-CBB28C093D64}" type="presOf" srcId="{B5EA3505-CBFC-42C3-8FDE-2A453A6D0995}" destId="{28C6AF11-B370-48B8-B123-9BFEBDCAD6A6}" srcOrd="0" destOrd="0" presId="urn:microsoft.com/office/officeart/2005/8/layout/cycle2"/>
    <dgm:cxn modelId="{45F8B1D5-2AAA-4267-892B-82045E78CD7E}" srcId="{B5EA3505-CBFC-42C3-8FDE-2A453A6D0995}" destId="{FD6B5B27-3175-4788-9693-B8D77B732C4A}" srcOrd="2" destOrd="0" parTransId="{BEB4C78E-BDB1-404B-974A-D65D60CE52DC}" sibTransId="{F6B08075-C192-4632-8868-9A05B21DEE87}"/>
    <dgm:cxn modelId="{3AFD5FD8-6310-4EB2-8A49-77021B9D2FE1}" type="presOf" srcId="{5C47BC1B-FC05-4810-9378-259F9C73B40B}" destId="{5C002A27-7997-4518-9753-D8D3093E63B0}" srcOrd="0" destOrd="0" presId="urn:microsoft.com/office/officeart/2005/8/layout/cycle2"/>
    <dgm:cxn modelId="{77E8B9DE-7963-49C5-8006-A52EEC81C9D8}" type="presOf" srcId="{323369CD-DE4B-4995-8BD3-09BC3EDF3367}" destId="{D5F03842-2BC7-45F3-ABBA-81F955D6E80E}" srcOrd="1" destOrd="0" presId="urn:microsoft.com/office/officeart/2005/8/layout/cycle2"/>
    <dgm:cxn modelId="{8C87BDE5-6F3D-4E00-829F-976ABD42AA45}" srcId="{B5EA3505-CBFC-42C3-8FDE-2A453A6D0995}" destId="{A521A0D5-4278-40B5-8414-B9362BBD70A1}" srcOrd="4" destOrd="0" parTransId="{08D058FB-BB0F-4707-8345-24AD614BEC9A}" sibTransId="{145B92CF-7178-426C-9FF0-9E92C5C13289}"/>
    <dgm:cxn modelId="{B8ED52F3-58D1-4CF2-9F6E-990312F6D5A9}" type="presOf" srcId="{B650B950-F602-4F30-8457-3ADB1426F7CD}" destId="{25716999-0BA7-4FED-946B-6CDBCD0CF600}" srcOrd="0" destOrd="0" presId="urn:microsoft.com/office/officeart/2005/8/layout/cycle2"/>
    <dgm:cxn modelId="{29D308BB-3818-4325-9D0B-119564AD6BB2}" type="presParOf" srcId="{28C6AF11-B370-48B8-B123-9BFEBDCAD6A6}" destId="{5C002A27-7997-4518-9753-D8D3093E63B0}" srcOrd="0" destOrd="0" presId="urn:microsoft.com/office/officeart/2005/8/layout/cycle2"/>
    <dgm:cxn modelId="{C0E84C0F-F56E-42CA-BFC3-F30105FB32F9}" type="presParOf" srcId="{28C6AF11-B370-48B8-B123-9BFEBDCAD6A6}" destId="{422D83CC-8459-4EDD-BFBF-58D10F2E2D66}" srcOrd="1" destOrd="0" presId="urn:microsoft.com/office/officeart/2005/8/layout/cycle2"/>
    <dgm:cxn modelId="{062372D7-A790-46D4-97BC-01EFE5927715}" type="presParOf" srcId="{422D83CC-8459-4EDD-BFBF-58D10F2E2D66}" destId="{CC367D7B-B8A3-4B39-B88E-279FAB5EC456}" srcOrd="0" destOrd="0" presId="urn:microsoft.com/office/officeart/2005/8/layout/cycle2"/>
    <dgm:cxn modelId="{2AAC6A1C-4F8B-428D-ADFA-9EC3A25A8C8E}" type="presParOf" srcId="{28C6AF11-B370-48B8-B123-9BFEBDCAD6A6}" destId="{CD174BA0-3952-42E6-80C6-2FF2F4EA4755}" srcOrd="2" destOrd="0" presId="urn:microsoft.com/office/officeart/2005/8/layout/cycle2"/>
    <dgm:cxn modelId="{32685A64-E07E-478A-9745-130DF3F7668C}" type="presParOf" srcId="{28C6AF11-B370-48B8-B123-9BFEBDCAD6A6}" destId="{C83E98FA-C1BE-43B0-B7A0-900E83ABC40A}" srcOrd="3" destOrd="0" presId="urn:microsoft.com/office/officeart/2005/8/layout/cycle2"/>
    <dgm:cxn modelId="{29B32DB3-0C70-4BB4-99C2-6A1DAA6F10BE}" type="presParOf" srcId="{C83E98FA-C1BE-43B0-B7A0-900E83ABC40A}" destId="{D5F03842-2BC7-45F3-ABBA-81F955D6E80E}" srcOrd="0" destOrd="0" presId="urn:microsoft.com/office/officeart/2005/8/layout/cycle2"/>
    <dgm:cxn modelId="{62D66E5B-88BA-46D0-B37D-1AE703D38CDB}" type="presParOf" srcId="{28C6AF11-B370-48B8-B123-9BFEBDCAD6A6}" destId="{5141F8BB-7660-4C17-87FB-4805E70BF452}" srcOrd="4" destOrd="0" presId="urn:microsoft.com/office/officeart/2005/8/layout/cycle2"/>
    <dgm:cxn modelId="{E2D8A8B0-1DA4-4E9F-8AA0-C8CE5605619E}" type="presParOf" srcId="{28C6AF11-B370-48B8-B123-9BFEBDCAD6A6}" destId="{D284A4EE-FF83-4FB4-B44E-3AF8DFA24AAF}" srcOrd="5" destOrd="0" presId="urn:microsoft.com/office/officeart/2005/8/layout/cycle2"/>
    <dgm:cxn modelId="{1714A35B-7A10-48C4-972A-1E73DF435210}" type="presParOf" srcId="{D284A4EE-FF83-4FB4-B44E-3AF8DFA24AAF}" destId="{7195B059-9CE8-4E16-BBF4-3576E86EC3A9}" srcOrd="0" destOrd="0" presId="urn:microsoft.com/office/officeart/2005/8/layout/cycle2"/>
    <dgm:cxn modelId="{FA601611-9AD4-4D0F-A33A-FA10280096B9}" type="presParOf" srcId="{28C6AF11-B370-48B8-B123-9BFEBDCAD6A6}" destId="{B11EFC1C-B5B0-41B3-89D8-33C51BEB8A02}" srcOrd="6" destOrd="0" presId="urn:microsoft.com/office/officeart/2005/8/layout/cycle2"/>
    <dgm:cxn modelId="{F79E6C2D-07FB-4D39-B7BC-64D131F9E035}" type="presParOf" srcId="{28C6AF11-B370-48B8-B123-9BFEBDCAD6A6}" destId="{25716999-0BA7-4FED-946B-6CDBCD0CF600}" srcOrd="7" destOrd="0" presId="urn:microsoft.com/office/officeart/2005/8/layout/cycle2"/>
    <dgm:cxn modelId="{67F6C6C6-C8C5-4EC5-83FD-75EF10D43DDC}" type="presParOf" srcId="{25716999-0BA7-4FED-946B-6CDBCD0CF600}" destId="{A02F776E-D269-4DD7-9C46-5A9A3289927A}" srcOrd="0" destOrd="0" presId="urn:microsoft.com/office/officeart/2005/8/layout/cycle2"/>
    <dgm:cxn modelId="{6E2D4796-2A78-4C57-90E8-FAD8DB7C3699}" type="presParOf" srcId="{28C6AF11-B370-48B8-B123-9BFEBDCAD6A6}" destId="{6EEB352F-3661-40A8-A20C-C29956BEEA93}" srcOrd="8" destOrd="0" presId="urn:microsoft.com/office/officeart/2005/8/layout/cycle2"/>
    <dgm:cxn modelId="{3289CAA8-FF44-4D27-81CF-98CDB6CA5189}" type="presParOf" srcId="{28C6AF11-B370-48B8-B123-9BFEBDCAD6A6}" destId="{5893BB32-FFF8-4389-9206-F75DB8A0C859}" srcOrd="9" destOrd="0" presId="urn:microsoft.com/office/officeart/2005/8/layout/cycle2"/>
    <dgm:cxn modelId="{52FE195F-FE60-4F46-86D7-BF266AA664C6}" type="presParOf" srcId="{5893BB32-FFF8-4389-9206-F75DB8A0C859}" destId="{DBE60574-774D-4D0E-A62F-E07452E1553F}" srcOrd="0" destOrd="0" presId="urn:microsoft.com/office/officeart/2005/8/layout/cycle2"/>
    <dgm:cxn modelId="{B16A0084-9EE9-4819-86C6-B256B31EED25}" type="presParOf" srcId="{28C6AF11-B370-48B8-B123-9BFEBDCAD6A6}" destId="{27FF62E1-19C4-44F5-826B-FB3F6A8DE663}" srcOrd="10" destOrd="0" presId="urn:microsoft.com/office/officeart/2005/8/layout/cycle2"/>
    <dgm:cxn modelId="{FB4C6AA2-C79E-481A-9D02-D878D6B837DD}" type="presParOf" srcId="{28C6AF11-B370-48B8-B123-9BFEBDCAD6A6}" destId="{CBA8D56E-E0B3-4FE7-996B-77A8BF96122A}" srcOrd="11" destOrd="0" presId="urn:microsoft.com/office/officeart/2005/8/layout/cycle2"/>
    <dgm:cxn modelId="{3B3E8EBC-08BF-496F-AF9E-883AC77F8492}" type="presParOf" srcId="{CBA8D56E-E0B3-4FE7-996B-77A8BF96122A}" destId="{8AC7B2EA-5A43-4C47-8BF4-6F4797568023}" srcOrd="0" destOrd="0" presId="urn:microsoft.com/office/officeart/2005/8/layout/cycle2"/>
    <dgm:cxn modelId="{8BC51B1A-46EE-4267-AF13-794B24F341FB}" type="presParOf" srcId="{28C6AF11-B370-48B8-B123-9BFEBDCAD6A6}" destId="{0A805607-99EE-4B19-8BC1-CBF970FA76C4}" srcOrd="12" destOrd="0" presId="urn:microsoft.com/office/officeart/2005/8/layout/cycle2"/>
    <dgm:cxn modelId="{274ECB85-1A7D-4BA8-890A-6BB54E6A62DB}" type="presParOf" srcId="{28C6AF11-B370-48B8-B123-9BFEBDCAD6A6}" destId="{A86DE04E-40D2-49F8-98DA-14C45FB44AAD}" srcOrd="13" destOrd="0" presId="urn:microsoft.com/office/officeart/2005/8/layout/cycle2"/>
    <dgm:cxn modelId="{A7B418BD-FECB-43CC-ACD9-46A82C756C5F}" type="presParOf" srcId="{A86DE04E-40D2-49F8-98DA-14C45FB44AAD}" destId="{44F97D06-0A69-4F27-A37D-6B2ABEF847E8}" srcOrd="0" destOrd="0" presId="urn:microsoft.com/office/officeart/2005/8/layout/cycle2"/>
    <dgm:cxn modelId="{68215C18-0105-4B26-B959-0146CD9507EB}" type="presParOf" srcId="{28C6AF11-B370-48B8-B123-9BFEBDCAD6A6}" destId="{9E92A24F-A19D-4EC5-8125-98F37632EA0D}" srcOrd="14" destOrd="0" presId="urn:microsoft.com/office/officeart/2005/8/layout/cycle2"/>
    <dgm:cxn modelId="{0D406C90-0372-4C3E-BD64-66EBB4706664}" type="presParOf" srcId="{28C6AF11-B370-48B8-B123-9BFEBDCAD6A6}" destId="{B23ADD13-5871-4456-A701-63F4EF963343}" srcOrd="15" destOrd="0" presId="urn:microsoft.com/office/officeart/2005/8/layout/cycle2"/>
    <dgm:cxn modelId="{DF92172A-CA24-48E9-B29E-D5741BDEFF51}" type="presParOf" srcId="{B23ADD13-5871-4456-A701-63F4EF963343}" destId="{9F64ADBA-AB61-49C9-8A24-8A91894CCB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EA3505-CBFC-42C3-8FDE-2A453A6D0995}" type="doc">
      <dgm:prSet loTypeId="urn:microsoft.com/office/officeart/2005/8/layout/cycle2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B9233AC-4719-46F2-B67C-D9FB2915B676}">
      <dgm:prSet phldrT="[Texto]" custT="1"/>
      <dgm:spPr/>
      <dgm:t>
        <a:bodyPr/>
        <a:lstStyle/>
        <a:p>
          <a:r>
            <a:rPr lang="pt-BR" sz="1300" b="1" dirty="0">
              <a:latin typeface="Bahnschrift Light" panose="020B0502040204020203" pitchFamily="34" charset="0"/>
            </a:rPr>
            <a:t>Disponibilidade</a:t>
          </a:r>
        </a:p>
      </dgm:t>
    </dgm:pt>
    <dgm:pt modelId="{B4F9C7F3-F914-428C-837F-3F321CF6AFDA}" type="parTrans" cxnId="{3F91BE86-AADD-443D-9D57-AAB7A8DD31C8}">
      <dgm:prSet/>
      <dgm:spPr/>
      <dgm:t>
        <a:bodyPr/>
        <a:lstStyle/>
        <a:p>
          <a:endParaRPr lang="pt-BR"/>
        </a:p>
      </dgm:t>
    </dgm:pt>
    <dgm:pt modelId="{B650B950-F602-4F30-8457-3ADB1426F7CD}" type="sibTrans" cxnId="{3F91BE86-AADD-443D-9D57-AAB7A8DD31C8}">
      <dgm:prSet/>
      <dgm:spPr/>
      <dgm:t>
        <a:bodyPr/>
        <a:lstStyle/>
        <a:p>
          <a:endParaRPr lang="pt-BR" dirty="0"/>
        </a:p>
      </dgm:t>
    </dgm:pt>
    <dgm:pt modelId="{A521A0D5-4278-40B5-8414-B9362BBD70A1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Simplicidade</a:t>
          </a:r>
        </a:p>
      </dgm:t>
    </dgm:pt>
    <dgm:pt modelId="{08D058FB-BB0F-4707-8345-24AD614BEC9A}" type="parTrans" cxnId="{8C87BDE5-6F3D-4E00-829F-976ABD42AA45}">
      <dgm:prSet/>
      <dgm:spPr/>
      <dgm:t>
        <a:bodyPr/>
        <a:lstStyle/>
        <a:p>
          <a:endParaRPr lang="pt-BR"/>
        </a:p>
      </dgm:t>
    </dgm:pt>
    <dgm:pt modelId="{145B92CF-7178-426C-9FF0-9E92C5C13289}" type="sibTrans" cxnId="{8C87BDE5-6F3D-4E00-829F-976ABD42AA45}">
      <dgm:prSet/>
      <dgm:spPr/>
      <dgm:t>
        <a:bodyPr/>
        <a:lstStyle/>
        <a:p>
          <a:endParaRPr lang="pt-BR" dirty="0"/>
        </a:p>
      </dgm:t>
    </dgm:pt>
    <dgm:pt modelId="{7B29148B-1841-4BCE-B9CF-56F8DBAC0E36}">
      <dgm:prSet phldrT="[Texto]" custT="1"/>
      <dgm:spPr/>
      <dgm:t>
        <a:bodyPr/>
        <a:lstStyle/>
        <a:p>
          <a:r>
            <a:rPr lang="pt-BR" sz="1100" b="1" dirty="0">
              <a:latin typeface="Bahnschrift Light" panose="020B0502040204020203" pitchFamily="34" charset="0"/>
            </a:rPr>
            <a:t>Comparabilidade</a:t>
          </a:r>
        </a:p>
      </dgm:t>
    </dgm:pt>
    <dgm:pt modelId="{6E832DEF-8A4E-4874-A0A4-D403FA8F77E0}" type="parTrans" cxnId="{CFA8E89A-7380-442B-BB25-F5D12A711CF5}">
      <dgm:prSet/>
      <dgm:spPr/>
      <dgm:t>
        <a:bodyPr/>
        <a:lstStyle/>
        <a:p>
          <a:endParaRPr lang="pt-BR"/>
        </a:p>
      </dgm:t>
    </dgm:pt>
    <dgm:pt modelId="{3D6880CA-F55A-40E0-9875-4014943E7D32}" type="sibTrans" cxnId="{CFA8E89A-7380-442B-BB25-F5D12A711CF5}">
      <dgm:prSet/>
      <dgm:spPr/>
      <dgm:t>
        <a:bodyPr/>
        <a:lstStyle/>
        <a:p>
          <a:endParaRPr lang="pt-BR" dirty="0"/>
        </a:p>
      </dgm:t>
    </dgm:pt>
    <dgm:pt modelId="{C1489849-259C-48A2-B736-B37ED349FDB0}">
      <dgm:prSet phldrT="[Texto]" custT="1"/>
      <dgm:spPr/>
      <dgm:t>
        <a:bodyPr/>
        <a:lstStyle/>
        <a:p>
          <a:r>
            <a:rPr lang="pt-BR" sz="1600" b="1" dirty="0"/>
            <a:t>Custo efetividade</a:t>
          </a:r>
        </a:p>
      </dgm:t>
    </dgm:pt>
    <dgm:pt modelId="{5B9063E7-3C0B-4C41-A40D-57C5D8658B02}" type="parTrans" cxnId="{E448AE2C-634E-4B37-9347-92AABBC3534C}">
      <dgm:prSet/>
      <dgm:spPr/>
      <dgm:t>
        <a:bodyPr/>
        <a:lstStyle/>
        <a:p>
          <a:endParaRPr lang="pt-BR"/>
        </a:p>
      </dgm:t>
    </dgm:pt>
    <dgm:pt modelId="{6A54DC9B-115D-4E6B-8F68-6E330090ACFC}" type="sibTrans" cxnId="{E448AE2C-634E-4B37-9347-92AABBC3534C}">
      <dgm:prSet/>
      <dgm:spPr/>
      <dgm:t>
        <a:bodyPr/>
        <a:lstStyle/>
        <a:p>
          <a:endParaRPr lang="pt-BR" dirty="0"/>
        </a:p>
      </dgm:t>
    </dgm:pt>
    <dgm:pt modelId="{5C47BC1B-FC05-4810-9378-259F9C73B40B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Validade</a:t>
          </a:r>
        </a:p>
      </dgm:t>
    </dgm:pt>
    <dgm:pt modelId="{85783310-C133-4514-8959-7E4345065CEA}" type="parTrans" cxnId="{9C6A4F9A-1789-415C-AAD9-3C32089B2804}">
      <dgm:prSet/>
      <dgm:spPr/>
      <dgm:t>
        <a:bodyPr/>
        <a:lstStyle/>
        <a:p>
          <a:endParaRPr lang="pt-BR"/>
        </a:p>
      </dgm:t>
    </dgm:pt>
    <dgm:pt modelId="{D8C9B3EF-CF25-4497-A952-42310DABAB7A}" type="sibTrans" cxnId="{9C6A4F9A-1789-415C-AAD9-3C32089B2804}">
      <dgm:prSet/>
      <dgm:spPr/>
      <dgm:t>
        <a:bodyPr/>
        <a:lstStyle/>
        <a:p>
          <a:endParaRPr lang="pt-BR" dirty="0"/>
        </a:p>
      </dgm:t>
    </dgm:pt>
    <dgm:pt modelId="{EB91B2B5-F3D1-4671-8537-3124E04D3C67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Sensibilidade</a:t>
          </a:r>
        </a:p>
      </dgm:t>
    </dgm:pt>
    <dgm:pt modelId="{CEF526F2-9B0A-47D2-B4DA-6606906C0F0C}" type="parTrans" cxnId="{BE83419C-6722-42E4-9C4A-EA5CE7C008D1}">
      <dgm:prSet/>
      <dgm:spPr/>
      <dgm:t>
        <a:bodyPr/>
        <a:lstStyle/>
        <a:p>
          <a:endParaRPr lang="pt-BR"/>
        </a:p>
      </dgm:t>
    </dgm:pt>
    <dgm:pt modelId="{323369CD-DE4B-4995-8BD3-09BC3EDF3367}" type="sibTrans" cxnId="{BE83419C-6722-42E4-9C4A-EA5CE7C008D1}">
      <dgm:prSet/>
      <dgm:spPr/>
      <dgm:t>
        <a:bodyPr/>
        <a:lstStyle/>
        <a:p>
          <a:endParaRPr lang="pt-BR" dirty="0"/>
        </a:p>
      </dgm:t>
    </dgm:pt>
    <dgm:pt modelId="{FD6B5B27-3175-4788-9693-B8D77B732C4A}">
      <dgm:prSet phldrT="[Texto]" custT="1"/>
      <dgm:spPr/>
      <dgm:t>
        <a:bodyPr/>
        <a:lstStyle/>
        <a:p>
          <a:r>
            <a:rPr lang="pt-BR" sz="1400" b="1" dirty="0">
              <a:latin typeface="Bahnschrift Light" panose="020B0502040204020203" pitchFamily="34" charset="0"/>
            </a:rPr>
            <a:t>Confiança</a:t>
          </a:r>
        </a:p>
      </dgm:t>
    </dgm:pt>
    <dgm:pt modelId="{BEB4C78E-BDB1-404B-974A-D65D60CE52DC}" type="parTrans" cxnId="{45F8B1D5-2AAA-4267-892B-82045E78CD7E}">
      <dgm:prSet/>
      <dgm:spPr/>
      <dgm:t>
        <a:bodyPr/>
        <a:lstStyle/>
        <a:p>
          <a:endParaRPr lang="pt-BR"/>
        </a:p>
      </dgm:t>
    </dgm:pt>
    <dgm:pt modelId="{F6B08075-C192-4632-8868-9A05B21DEE87}" type="sibTrans" cxnId="{45F8B1D5-2AAA-4267-892B-82045E78CD7E}">
      <dgm:prSet/>
      <dgm:spPr/>
      <dgm:t>
        <a:bodyPr/>
        <a:lstStyle/>
        <a:p>
          <a:endParaRPr lang="pt-BR" dirty="0"/>
        </a:p>
      </dgm:t>
    </dgm:pt>
    <dgm:pt modelId="{6518E607-FAD7-4543-9AC1-9306927C1CF6}">
      <dgm:prSet phldrT="[Texto]" custT="1"/>
      <dgm:spPr/>
      <dgm:t>
        <a:bodyPr/>
        <a:lstStyle/>
        <a:p>
          <a:r>
            <a:rPr lang="pt-BR" sz="1600" b="1" dirty="0">
              <a:latin typeface="Bahnschrift Light" panose="020B0502040204020203" pitchFamily="34" charset="0"/>
            </a:rPr>
            <a:t>Ética</a:t>
          </a:r>
        </a:p>
      </dgm:t>
    </dgm:pt>
    <dgm:pt modelId="{534ACB0C-9315-4BBA-9A3B-B4B054C4CDAF}" type="parTrans" cxnId="{5E1F1628-2680-43A3-B3DA-5B153E1B4545}">
      <dgm:prSet/>
      <dgm:spPr/>
      <dgm:t>
        <a:bodyPr/>
        <a:lstStyle/>
        <a:p>
          <a:endParaRPr lang="pt-BR"/>
        </a:p>
      </dgm:t>
    </dgm:pt>
    <dgm:pt modelId="{1163D59E-6B47-49B6-84EE-9EC7970C123F}" type="sibTrans" cxnId="{5E1F1628-2680-43A3-B3DA-5B153E1B4545}">
      <dgm:prSet/>
      <dgm:spPr/>
      <dgm:t>
        <a:bodyPr/>
        <a:lstStyle/>
        <a:p>
          <a:endParaRPr lang="pt-BR" dirty="0"/>
        </a:p>
      </dgm:t>
    </dgm:pt>
    <dgm:pt modelId="{28C6AF11-B370-48B8-B123-9BFEBDCAD6A6}" type="pres">
      <dgm:prSet presAssocID="{B5EA3505-CBFC-42C3-8FDE-2A453A6D0995}" presName="cycle" presStyleCnt="0">
        <dgm:presLayoutVars>
          <dgm:dir/>
          <dgm:resizeHandles val="exact"/>
        </dgm:presLayoutVars>
      </dgm:prSet>
      <dgm:spPr/>
    </dgm:pt>
    <dgm:pt modelId="{5C002A27-7997-4518-9753-D8D3093E63B0}" type="pres">
      <dgm:prSet presAssocID="{5C47BC1B-FC05-4810-9378-259F9C73B40B}" presName="node" presStyleLbl="node1" presStyleIdx="0" presStyleCnt="8" custScaleX="111762">
        <dgm:presLayoutVars>
          <dgm:bulletEnabled val="1"/>
        </dgm:presLayoutVars>
      </dgm:prSet>
      <dgm:spPr/>
    </dgm:pt>
    <dgm:pt modelId="{422D83CC-8459-4EDD-BFBF-58D10F2E2D66}" type="pres">
      <dgm:prSet presAssocID="{D8C9B3EF-CF25-4497-A952-42310DABAB7A}" presName="sibTrans" presStyleLbl="sibTrans2D1" presStyleIdx="0" presStyleCnt="8"/>
      <dgm:spPr/>
    </dgm:pt>
    <dgm:pt modelId="{CC367D7B-B8A3-4B39-B88E-279FAB5EC456}" type="pres">
      <dgm:prSet presAssocID="{D8C9B3EF-CF25-4497-A952-42310DABAB7A}" presName="connectorText" presStyleLbl="sibTrans2D1" presStyleIdx="0" presStyleCnt="8"/>
      <dgm:spPr/>
    </dgm:pt>
    <dgm:pt modelId="{CD174BA0-3952-42E6-80C6-2FF2F4EA4755}" type="pres">
      <dgm:prSet presAssocID="{EB91B2B5-F3D1-4671-8537-3124E04D3C67}" presName="node" presStyleLbl="node1" presStyleIdx="1" presStyleCnt="8" custScaleX="144719">
        <dgm:presLayoutVars>
          <dgm:bulletEnabled val="1"/>
        </dgm:presLayoutVars>
      </dgm:prSet>
      <dgm:spPr/>
    </dgm:pt>
    <dgm:pt modelId="{C83E98FA-C1BE-43B0-B7A0-900E83ABC40A}" type="pres">
      <dgm:prSet presAssocID="{323369CD-DE4B-4995-8BD3-09BC3EDF3367}" presName="sibTrans" presStyleLbl="sibTrans2D1" presStyleIdx="1" presStyleCnt="8"/>
      <dgm:spPr/>
    </dgm:pt>
    <dgm:pt modelId="{D5F03842-2BC7-45F3-ABBA-81F955D6E80E}" type="pres">
      <dgm:prSet presAssocID="{323369CD-DE4B-4995-8BD3-09BC3EDF3367}" presName="connectorText" presStyleLbl="sibTrans2D1" presStyleIdx="1" presStyleCnt="8"/>
      <dgm:spPr/>
    </dgm:pt>
    <dgm:pt modelId="{5141F8BB-7660-4C17-87FB-4805E70BF452}" type="pres">
      <dgm:prSet presAssocID="{FD6B5B27-3175-4788-9693-B8D77B732C4A}" presName="node" presStyleLbl="node1" presStyleIdx="2" presStyleCnt="8" custScaleX="128533">
        <dgm:presLayoutVars>
          <dgm:bulletEnabled val="1"/>
        </dgm:presLayoutVars>
      </dgm:prSet>
      <dgm:spPr/>
    </dgm:pt>
    <dgm:pt modelId="{D284A4EE-FF83-4FB4-B44E-3AF8DFA24AAF}" type="pres">
      <dgm:prSet presAssocID="{F6B08075-C192-4632-8868-9A05B21DEE87}" presName="sibTrans" presStyleLbl="sibTrans2D1" presStyleIdx="2" presStyleCnt="8"/>
      <dgm:spPr/>
    </dgm:pt>
    <dgm:pt modelId="{7195B059-9CE8-4E16-BBF4-3576E86EC3A9}" type="pres">
      <dgm:prSet presAssocID="{F6B08075-C192-4632-8868-9A05B21DEE87}" presName="connectorText" presStyleLbl="sibTrans2D1" presStyleIdx="2" presStyleCnt="8"/>
      <dgm:spPr/>
    </dgm:pt>
    <dgm:pt modelId="{B11EFC1C-B5B0-41B3-89D8-33C51BEB8A02}" type="pres">
      <dgm:prSet presAssocID="{2B9233AC-4719-46F2-B67C-D9FB2915B676}" presName="node" presStyleLbl="node1" presStyleIdx="3" presStyleCnt="8">
        <dgm:presLayoutVars>
          <dgm:bulletEnabled val="1"/>
        </dgm:presLayoutVars>
      </dgm:prSet>
      <dgm:spPr/>
    </dgm:pt>
    <dgm:pt modelId="{25716999-0BA7-4FED-946B-6CDBCD0CF600}" type="pres">
      <dgm:prSet presAssocID="{B650B950-F602-4F30-8457-3ADB1426F7CD}" presName="sibTrans" presStyleLbl="sibTrans2D1" presStyleIdx="3" presStyleCnt="8"/>
      <dgm:spPr/>
    </dgm:pt>
    <dgm:pt modelId="{A02F776E-D269-4DD7-9C46-5A9A3289927A}" type="pres">
      <dgm:prSet presAssocID="{B650B950-F602-4F30-8457-3ADB1426F7CD}" presName="connectorText" presStyleLbl="sibTrans2D1" presStyleIdx="3" presStyleCnt="8"/>
      <dgm:spPr/>
    </dgm:pt>
    <dgm:pt modelId="{6EEB352F-3661-40A8-A20C-C29956BEEA93}" type="pres">
      <dgm:prSet presAssocID="{A521A0D5-4278-40B5-8414-B9362BBD70A1}" presName="node" presStyleLbl="node1" presStyleIdx="4" presStyleCnt="8">
        <dgm:presLayoutVars>
          <dgm:bulletEnabled val="1"/>
        </dgm:presLayoutVars>
      </dgm:prSet>
      <dgm:spPr/>
    </dgm:pt>
    <dgm:pt modelId="{5893BB32-FFF8-4389-9206-F75DB8A0C859}" type="pres">
      <dgm:prSet presAssocID="{145B92CF-7178-426C-9FF0-9E92C5C13289}" presName="sibTrans" presStyleLbl="sibTrans2D1" presStyleIdx="4" presStyleCnt="8"/>
      <dgm:spPr/>
    </dgm:pt>
    <dgm:pt modelId="{DBE60574-774D-4D0E-A62F-E07452E1553F}" type="pres">
      <dgm:prSet presAssocID="{145B92CF-7178-426C-9FF0-9E92C5C13289}" presName="connectorText" presStyleLbl="sibTrans2D1" presStyleIdx="4" presStyleCnt="8"/>
      <dgm:spPr/>
    </dgm:pt>
    <dgm:pt modelId="{27FF62E1-19C4-44F5-826B-FB3F6A8DE663}" type="pres">
      <dgm:prSet presAssocID="{7B29148B-1841-4BCE-B9CF-56F8DBAC0E36}" presName="node" presStyleLbl="node1" presStyleIdx="5" presStyleCnt="8">
        <dgm:presLayoutVars>
          <dgm:bulletEnabled val="1"/>
        </dgm:presLayoutVars>
      </dgm:prSet>
      <dgm:spPr/>
    </dgm:pt>
    <dgm:pt modelId="{CBA8D56E-E0B3-4FE7-996B-77A8BF96122A}" type="pres">
      <dgm:prSet presAssocID="{3D6880CA-F55A-40E0-9875-4014943E7D32}" presName="sibTrans" presStyleLbl="sibTrans2D1" presStyleIdx="5" presStyleCnt="8"/>
      <dgm:spPr/>
    </dgm:pt>
    <dgm:pt modelId="{8AC7B2EA-5A43-4C47-8BF4-6F4797568023}" type="pres">
      <dgm:prSet presAssocID="{3D6880CA-F55A-40E0-9875-4014943E7D32}" presName="connectorText" presStyleLbl="sibTrans2D1" presStyleIdx="5" presStyleCnt="8"/>
      <dgm:spPr/>
    </dgm:pt>
    <dgm:pt modelId="{0A805607-99EE-4B19-8BC1-CBF970FA76C4}" type="pres">
      <dgm:prSet presAssocID="{C1489849-259C-48A2-B736-B37ED349FDB0}" presName="node" presStyleLbl="node1" presStyleIdx="6" presStyleCnt="8" custScaleX="123694">
        <dgm:presLayoutVars>
          <dgm:bulletEnabled val="1"/>
        </dgm:presLayoutVars>
      </dgm:prSet>
      <dgm:spPr/>
    </dgm:pt>
    <dgm:pt modelId="{A86DE04E-40D2-49F8-98DA-14C45FB44AAD}" type="pres">
      <dgm:prSet presAssocID="{6A54DC9B-115D-4E6B-8F68-6E330090ACFC}" presName="sibTrans" presStyleLbl="sibTrans2D1" presStyleIdx="6" presStyleCnt="8"/>
      <dgm:spPr/>
    </dgm:pt>
    <dgm:pt modelId="{44F97D06-0A69-4F27-A37D-6B2ABEF847E8}" type="pres">
      <dgm:prSet presAssocID="{6A54DC9B-115D-4E6B-8F68-6E330090ACFC}" presName="connectorText" presStyleLbl="sibTrans2D1" presStyleIdx="6" presStyleCnt="8"/>
      <dgm:spPr/>
    </dgm:pt>
    <dgm:pt modelId="{9E92A24F-A19D-4EC5-8125-98F37632EA0D}" type="pres">
      <dgm:prSet presAssocID="{6518E607-FAD7-4543-9AC1-9306927C1CF6}" presName="node" presStyleLbl="node1" presStyleIdx="7" presStyleCnt="8">
        <dgm:presLayoutVars>
          <dgm:bulletEnabled val="1"/>
        </dgm:presLayoutVars>
      </dgm:prSet>
      <dgm:spPr/>
    </dgm:pt>
    <dgm:pt modelId="{B23ADD13-5871-4456-A701-63F4EF963343}" type="pres">
      <dgm:prSet presAssocID="{1163D59E-6B47-49B6-84EE-9EC7970C123F}" presName="sibTrans" presStyleLbl="sibTrans2D1" presStyleIdx="7" presStyleCnt="8"/>
      <dgm:spPr/>
    </dgm:pt>
    <dgm:pt modelId="{9F64ADBA-AB61-49C9-8A24-8A91894CCB30}" type="pres">
      <dgm:prSet presAssocID="{1163D59E-6B47-49B6-84EE-9EC7970C123F}" presName="connectorText" presStyleLbl="sibTrans2D1" presStyleIdx="7" presStyleCnt="8"/>
      <dgm:spPr/>
    </dgm:pt>
  </dgm:ptLst>
  <dgm:cxnLst>
    <dgm:cxn modelId="{3BB32D16-7B89-4BFC-B965-5640B6B004BC}" type="presOf" srcId="{F6B08075-C192-4632-8868-9A05B21DEE87}" destId="{7195B059-9CE8-4E16-BBF4-3576E86EC3A9}" srcOrd="1" destOrd="0" presId="urn:microsoft.com/office/officeart/2005/8/layout/cycle2"/>
    <dgm:cxn modelId="{5E1F1628-2680-43A3-B3DA-5B153E1B4545}" srcId="{B5EA3505-CBFC-42C3-8FDE-2A453A6D0995}" destId="{6518E607-FAD7-4543-9AC1-9306927C1CF6}" srcOrd="7" destOrd="0" parTransId="{534ACB0C-9315-4BBA-9A3B-B4B054C4CDAF}" sibTransId="{1163D59E-6B47-49B6-84EE-9EC7970C123F}"/>
    <dgm:cxn modelId="{E448AE2C-634E-4B37-9347-92AABBC3534C}" srcId="{B5EA3505-CBFC-42C3-8FDE-2A453A6D0995}" destId="{C1489849-259C-48A2-B736-B37ED349FDB0}" srcOrd="6" destOrd="0" parTransId="{5B9063E7-3C0B-4C41-A40D-57C5D8658B02}" sibTransId="{6A54DC9B-115D-4E6B-8F68-6E330090ACFC}"/>
    <dgm:cxn modelId="{E573432F-A265-459A-A1E8-E56C319E4CB9}" type="presOf" srcId="{D8C9B3EF-CF25-4497-A952-42310DABAB7A}" destId="{CC367D7B-B8A3-4B39-B88E-279FAB5EC456}" srcOrd="1" destOrd="0" presId="urn:microsoft.com/office/officeart/2005/8/layout/cycle2"/>
    <dgm:cxn modelId="{0FAF7E3A-4CF2-4FB1-859E-C509642508B8}" type="presOf" srcId="{1163D59E-6B47-49B6-84EE-9EC7970C123F}" destId="{9F64ADBA-AB61-49C9-8A24-8A91894CCB30}" srcOrd="1" destOrd="0" presId="urn:microsoft.com/office/officeart/2005/8/layout/cycle2"/>
    <dgm:cxn modelId="{43C61042-DD9C-4A8E-9FDB-693F88767F96}" type="presOf" srcId="{B650B950-F602-4F30-8457-3ADB1426F7CD}" destId="{A02F776E-D269-4DD7-9C46-5A9A3289927A}" srcOrd="1" destOrd="0" presId="urn:microsoft.com/office/officeart/2005/8/layout/cycle2"/>
    <dgm:cxn modelId="{DDB80F44-01EC-4F8A-BFF7-A8AF6D29D6D5}" type="presOf" srcId="{A521A0D5-4278-40B5-8414-B9362BBD70A1}" destId="{6EEB352F-3661-40A8-A20C-C29956BEEA93}" srcOrd="0" destOrd="0" presId="urn:microsoft.com/office/officeart/2005/8/layout/cycle2"/>
    <dgm:cxn modelId="{13819066-7434-4F30-8256-73670798A924}" type="presOf" srcId="{2B9233AC-4719-46F2-B67C-D9FB2915B676}" destId="{B11EFC1C-B5B0-41B3-89D8-33C51BEB8A02}" srcOrd="0" destOrd="0" presId="urn:microsoft.com/office/officeart/2005/8/layout/cycle2"/>
    <dgm:cxn modelId="{094EFC50-FCDE-4A8E-B133-C0F9739FDEEC}" type="presOf" srcId="{EB91B2B5-F3D1-4671-8537-3124E04D3C67}" destId="{CD174BA0-3952-42E6-80C6-2FF2F4EA4755}" srcOrd="0" destOrd="0" presId="urn:microsoft.com/office/officeart/2005/8/layout/cycle2"/>
    <dgm:cxn modelId="{C2B25B79-8C7E-41B8-8F57-C50B970A1004}" type="presOf" srcId="{6A54DC9B-115D-4E6B-8F68-6E330090ACFC}" destId="{A86DE04E-40D2-49F8-98DA-14C45FB44AAD}" srcOrd="0" destOrd="0" presId="urn:microsoft.com/office/officeart/2005/8/layout/cycle2"/>
    <dgm:cxn modelId="{F259E67F-47BB-4DC3-93A2-56023EA77D9B}" type="presOf" srcId="{C1489849-259C-48A2-B736-B37ED349FDB0}" destId="{0A805607-99EE-4B19-8BC1-CBF970FA76C4}" srcOrd="0" destOrd="0" presId="urn:microsoft.com/office/officeart/2005/8/layout/cycle2"/>
    <dgm:cxn modelId="{10B21D80-6176-47CA-835A-F959BBCED9FD}" type="presOf" srcId="{6A54DC9B-115D-4E6B-8F68-6E330090ACFC}" destId="{44F97D06-0A69-4F27-A37D-6B2ABEF847E8}" srcOrd="1" destOrd="0" presId="urn:microsoft.com/office/officeart/2005/8/layout/cycle2"/>
    <dgm:cxn modelId="{3F91BE86-AADD-443D-9D57-AAB7A8DD31C8}" srcId="{B5EA3505-CBFC-42C3-8FDE-2A453A6D0995}" destId="{2B9233AC-4719-46F2-B67C-D9FB2915B676}" srcOrd="3" destOrd="0" parTransId="{B4F9C7F3-F914-428C-837F-3F321CF6AFDA}" sibTransId="{B650B950-F602-4F30-8457-3ADB1426F7CD}"/>
    <dgm:cxn modelId="{70BB7087-CC57-400B-AEB4-A90CCAD36689}" type="presOf" srcId="{FD6B5B27-3175-4788-9693-B8D77B732C4A}" destId="{5141F8BB-7660-4C17-87FB-4805E70BF452}" srcOrd="0" destOrd="0" presId="urn:microsoft.com/office/officeart/2005/8/layout/cycle2"/>
    <dgm:cxn modelId="{2E8CC88B-071E-4E92-9655-F99E9997A442}" type="presOf" srcId="{1163D59E-6B47-49B6-84EE-9EC7970C123F}" destId="{B23ADD13-5871-4456-A701-63F4EF963343}" srcOrd="0" destOrd="0" presId="urn:microsoft.com/office/officeart/2005/8/layout/cycle2"/>
    <dgm:cxn modelId="{4C1F5B91-2B37-43CD-9AAD-D038926C4E91}" type="presOf" srcId="{F6B08075-C192-4632-8868-9A05B21DEE87}" destId="{D284A4EE-FF83-4FB4-B44E-3AF8DFA24AAF}" srcOrd="0" destOrd="0" presId="urn:microsoft.com/office/officeart/2005/8/layout/cycle2"/>
    <dgm:cxn modelId="{27C5DB99-3417-47B0-8425-7497EFA73144}" type="presOf" srcId="{145B92CF-7178-426C-9FF0-9E92C5C13289}" destId="{5893BB32-FFF8-4389-9206-F75DB8A0C859}" srcOrd="0" destOrd="0" presId="urn:microsoft.com/office/officeart/2005/8/layout/cycle2"/>
    <dgm:cxn modelId="{9C6A4F9A-1789-415C-AAD9-3C32089B2804}" srcId="{B5EA3505-CBFC-42C3-8FDE-2A453A6D0995}" destId="{5C47BC1B-FC05-4810-9378-259F9C73B40B}" srcOrd="0" destOrd="0" parTransId="{85783310-C133-4514-8959-7E4345065CEA}" sibTransId="{D8C9B3EF-CF25-4497-A952-42310DABAB7A}"/>
    <dgm:cxn modelId="{CFA8E89A-7380-442B-BB25-F5D12A711CF5}" srcId="{B5EA3505-CBFC-42C3-8FDE-2A453A6D0995}" destId="{7B29148B-1841-4BCE-B9CF-56F8DBAC0E36}" srcOrd="5" destOrd="0" parTransId="{6E832DEF-8A4E-4874-A0A4-D403FA8F77E0}" sibTransId="{3D6880CA-F55A-40E0-9875-4014943E7D32}"/>
    <dgm:cxn modelId="{F3D1409B-3894-44A4-A636-1D9267271A19}" type="presOf" srcId="{D8C9B3EF-CF25-4497-A952-42310DABAB7A}" destId="{422D83CC-8459-4EDD-BFBF-58D10F2E2D66}" srcOrd="0" destOrd="0" presId="urn:microsoft.com/office/officeart/2005/8/layout/cycle2"/>
    <dgm:cxn modelId="{BE83419C-6722-42E4-9C4A-EA5CE7C008D1}" srcId="{B5EA3505-CBFC-42C3-8FDE-2A453A6D0995}" destId="{EB91B2B5-F3D1-4671-8537-3124E04D3C67}" srcOrd="1" destOrd="0" parTransId="{CEF526F2-9B0A-47D2-B4DA-6606906C0F0C}" sibTransId="{323369CD-DE4B-4995-8BD3-09BC3EDF3367}"/>
    <dgm:cxn modelId="{61F241AE-8216-45E9-A71B-A49FD41A1A10}" type="presOf" srcId="{6518E607-FAD7-4543-9AC1-9306927C1CF6}" destId="{9E92A24F-A19D-4EC5-8125-98F37632EA0D}" srcOrd="0" destOrd="0" presId="urn:microsoft.com/office/officeart/2005/8/layout/cycle2"/>
    <dgm:cxn modelId="{563424BA-C1E0-46C9-BCFF-90987F2EF07C}" type="presOf" srcId="{323369CD-DE4B-4995-8BD3-09BC3EDF3367}" destId="{C83E98FA-C1BE-43B0-B7A0-900E83ABC40A}" srcOrd="0" destOrd="0" presId="urn:microsoft.com/office/officeart/2005/8/layout/cycle2"/>
    <dgm:cxn modelId="{168C3BCA-749F-49A7-9AE7-77E5BF0ACDD9}" type="presOf" srcId="{7B29148B-1841-4BCE-B9CF-56F8DBAC0E36}" destId="{27FF62E1-19C4-44F5-826B-FB3F6A8DE663}" srcOrd="0" destOrd="0" presId="urn:microsoft.com/office/officeart/2005/8/layout/cycle2"/>
    <dgm:cxn modelId="{3BF66CCA-A1B8-400E-A3F3-33D9CF86318D}" type="presOf" srcId="{3D6880CA-F55A-40E0-9875-4014943E7D32}" destId="{CBA8D56E-E0B3-4FE7-996B-77A8BF96122A}" srcOrd="0" destOrd="0" presId="urn:microsoft.com/office/officeart/2005/8/layout/cycle2"/>
    <dgm:cxn modelId="{BA91E4CE-E595-4A73-8456-076F27406E24}" type="presOf" srcId="{3D6880CA-F55A-40E0-9875-4014943E7D32}" destId="{8AC7B2EA-5A43-4C47-8BF4-6F4797568023}" srcOrd="1" destOrd="0" presId="urn:microsoft.com/office/officeart/2005/8/layout/cycle2"/>
    <dgm:cxn modelId="{434FF3D0-1FDA-47FE-A3DF-3824135A2D3D}" type="presOf" srcId="{145B92CF-7178-426C-9FF0-9E92C5C13289}" destId="{DBE60574-774D-4D0E-A62F-E07452E1553F}" srcOrd="1" destOrd="0" presId="urn:microsoft.com/office/officeart/2005/8/layout/cycle2"/>
    <dgm:cxn modelId="{6D929DD1-CCC9-4EF0-9410-CBB28C093D64}" type="presOf" srcId="{B5EA3505-CBFC-42C3-8FDE-2A453A6D0995}" destId="{28C6AF11-B370-48B8-B123-9BFEBDCAD6A6}" srcOrd="0" destOrd="0" presId="urn:microsoft.com/office/officeart/2005/8/layout/cycle2"/>
    <dgm:cxn modelId="{45F8B1D5-2AAA-4267-892B-82045E78CD7E}" srcId="{B5EA3505-CBFC-42C3-8FDE-2A453A6D0995}" destId="{FD6B5B27-3175-4788-9693-B8D77B732C4A}" srcOrd="2" destOrd="0" parTransId="{BEB4C78E-BDB1-404B-974A-D65D60CE52DC}" sibTransId="{F6B08075-C192-4632-8868-9A05B21DEE87}"/>
    <dgm:cxn modelId="{3AFD5FD8-6310-4EB2-8A49-77021B9D2FE1}" type="presOf" srcId="{5C47BC1B-FC05-4810-9378-259F9C73B40B}" destId="{5C002A27-7997-4518-9753-D8D3093E63B0}" srcOrd="0" destOrd="0" presId="urn:microsoft.com/office/officeart/2005/8/layout/cycle2"/>
    <dgm:cxn modelId="{77E8B9DE-7963-49C5-8006-A52EEC81C9D8}" type="presOf" srcId="{323369CD-DE4B-4995-8BD3-09BC3EDF3367}" destId="{D5F03842-2BC7-45F3-ABBA-81F955D6E80E}" srcOrd="1" destOrd="0" presId="urn:microsoft.com/office/officeart/2005/8/layout/cycle2"/>
    <dgm:cxn modelId="{8C87BDE5-6F3D-4E00-829F-976ABD42AA45}" srcId="{B5EA3505-CBFC-42C3-8FDE-2A453A6D0995}" destId="{A521A0D5-4278-40B5-8414-B9362BBD70A1}" srcOrd="4" destOrd="0" parTransId="{08D058FB-BB0F-4707-8345-24AD614BEC9A}" sibTransId="{145B92CF-7178-426C-9FF0-9E92C5C13289}"/>
    <dgm:cxn modelId="{B8ED52F3-58D1-4CF2-9F6E-990312F6D5A9}" type="presOf" srcId="{B650B950-F602-4F30-8457-3ADB1426F7CD}" destId="{25716999-0BA7-4FED-946B-6CDBCD0CF600}" srcOrd="0" destOrd="0" presId="urn:microsoft.com/office/officeart/2005/8/layout/cycle2"/>
    <dgm:cxn modelId="{29D308BB-3818-4325-9D0B-119564AD6BB2}" type="presParOf" srcId="{28C6AF11-B370-48B8-B123-9BFEBDCAD6A6}" destId="{5C002A27-7997-4518-9753-D8D3093E63B0}" srcOrd="0" destOrd="0" presId="urn:microsoft.com/office/officeart/2005/8/layout/cycle2"/>
    <dgm:cxn modelId="{C0E84C0F-F56E-42CA-BFC3-F30105FB32F9}" type="presParOf" srcId="{28C6AF11-B370-48B8-B123-9BFEBDCAD6A6}" destId="{422D83CC-8459-4EDD-BFBF-58D10F2E2D66}" srcOrd="1" destOrd="0" presId="urn:microsoft.com/office/officeart/2005/8/layout/cycle2"/>
    <dgm:cxn modelId="{062372D7-A790-46D4-97BC-01EFE5927715}" type="presParOf" srcId="{422D83CC-8459-4EDD-BFBF-58D10F2E2D66}" destId="{CC367D7B-B8A3-4B39-B88E-279FAB5EC456}" srcOrd="0" destOrd="0" presId="urn:microsoft.com/office/officeart/2005/8/layout/cycle2"/>
    <dgm:cxn modelId="{2AAC6A1C-4F8B-428D-ADFA-9EC3A25A8C8E}" type="presParOf" srcId="{28C6AF11-B370-48B8-B123-9BFEBDCAD6A6}" destId="{CD174BA0-3952-42E6-80C6-2FF2F4EA4755}" srcOrd="2" destOrd="0" presId="urn:microsoft.com/office/officeart/2005/8/layout/cycle2"/>
    <dgm:cxn modelId="{32685A64-E07E-478A-9745-130DF3F7668C}" type="presParOf" srcId="{28C6AF11-B370-48B8-B123-9BFEBDCAD6A6}" destId="{C83E98FA-C1BE-43B0-B7A0-900E83ABC40A}" srcOrd="3" destOrd="0" presId="urn:microsoft.com/office/officeart/2005/8/layout/cycle2"/>
    <dgm:cxn modelId="{29B32DB3-0C70-4BB4-99C2-6A1DAA6F10BE}" type="presParOf" srcId="{C83E98FA-C1BE-43B0-B7A0-900E83ABC40A}" destId="{D5F03842-2BC7-45F3-ABBA-81F955D6E80E}" srcOrd="0" destOrd="0" presId="urn:microsoft.com/office/officeart/2005/8/layout/cycle2"/>
    <dgm:cxn modelId="{62D66E5B-88BA-46D0-B37D-1AE703D38CDB}" type="presParOf" srcId="{28C6AF11-B370-48B8-B123-9BFEBDCAD6A6}" destId="{5141F8BB-7660-4C17-87FB-4805E70BF452}" srcOrd="4" destOrd="0" presId="urn:microsoft.com/office/officeart/2005/8/layout/cycle2"/>
    <dgm:cxn modelId="{E2D8A8B0-1DA4-4E9F-8AA0-C8CE5605619E}" type="presParOf" srcId="{28C6AF11-B370-48B8-B123-9BFEBDCAD6A6}" destId="{D284A4EE-FF83-4FB4-B44E-3AF8DFA24AAF}" srcOrd="5" destOrd="0" presId="urn:microsoft.com/office/officeart/2005/8/layout/cycle2"/>
    <dgm:cxn modelId="{1714A35B-7A10-48C4-972A-1E73DF435210}" type="presParOf" srcId="{D284A4EE-FF83-4FB4-B44E-3AF8DFA24AAF}" destId="{7195B059-9CE8-4E16-BBF4-3576E86EC3A9}" srcOrd="0" destOrd="0" presId="urn:microsoft.com/office/officeart/2005/8/layout/cycle2"/>
    <dgm:cxn modelId="{FA601611-9AD4-4D0F-A33A-FA10280096B9}" type="presParOf" srcId="{28C6AF11-B370-48B8-B123-9BFEBDCAD6A6}" destId="{B11EFC1C-B5B0-41B3-89D8-33C51BEB8A02}" srcOrd="6" destOrd="0" presId="urn:microsoft.com/office/officeart/2005/8/layout/cycle2"/>
    <dgm:cxn modelId="{F79E6C2D-07FB-4D39-B7BC-64D131F9E035}" type="presParOf" srcId="{28C6AF11-B370-48B8-B123-9BFEBDCAD6A6}" destId="{25716999-0BA7-4FED-946B-6CDBCD0CF600}" srcOrd="7" destOrd="0" presId="urn:microsoft.com/office/officeart/2005/8/layout/cycle2"/>
    <dgm:cxn modelId="{67F6C6C6-C8C5-4EC5-83FD-75EF10D43DDC}" type="presParOf" srcId="{25716999-0BA7-4FED-946B-6CDBCD0CF600}" destId="{A02F776E-D269-4DD7-9C46-5A9A3289927A}" srcOrd="0" destOrd="0" presId="urn:microsoft.com/office/officeart/2005/8/layout/cycle2"/>
    <dgm:cxn modelId="{6E2D4796-2A78-4C57-90E8-FAD8DB7C3699}" type="presParOf" srcId="{28C6AF11-B370-48B8-B123-9BFEBDCAD6A6}" destId="{6EEB352F-3661-40A8-A20C-C29956BEEA93}" srcOrd="8" destOrd="0" presId="urn:microsoft.com/office/officeart/2005/8/layout/cycle2"/>
    <dgm:cxn modelId="{3289CAA8-FF44-4D27-81CF-98CDB6CA5189}" type="presParOf" srcId="{28C6AF11-B370-48B8-B123-9BFEBDCAD6A6}" destId="{5893BB32-FFF8-4389-9206-F75DB8A0C859}" srcOrd="9" destOrd="0" presId="urn:microsoft.com/office/officeart/2005/8/layout/cycle2"/>
    <dgm:cxn modelId="{52FE195F-FE60-4F46-86D7-BF266AA664C6}" type="presParOf" srcId="{5893BB32-FFF8-4389-9206-F75DB8A0C859}" destId="{DBE60574-774D-4D0E-A62F-E07452E1553F}" srcOrd="0" destOrd="0" presId="urn:microsoft.com/office/officeart/2005/8/layout/cycle2"/>
    <dgm:cxn modelId="{B16A0084-9EE9-4819-86C6-B256B31EED25}" type="presParOf" srcId="{28C6AF11-B370-48B8-B123-9BFEBDCAD6A6}" destId="{27FF62E1-19C4-44F5-826B-FB3F6A8DE663}" srcOrd="10" destOrd="0" presId="urn:microsoft.com/office/officeart/2005/8/layout/cycle2"/>
    <dgm:cxn modelId="{FB4C6AA2-C79E-481A-9D02-D878D6B837DD}" type="presParOf" srcId="{28C6AF11-B370-48B8-B123-9BFEBDCAD6A6}" destId="{CBA8D56E-E0B3-4FE7-996B-77A8BF96122A}" srcOrd="11" destOrd="0" presId="urn:microsoft.com/office/officeart/2005/8/layout/cycle2"/>
    <dgm:cxn modelId="{3B3E8EBC-08BF-496F-AF9E-883AC77F8492}" type="presParOf" srcId="{CBA8D56E-E0B3-4FE7-996B-77A8BF96122A}" destId="{8AC7B2EA-5A43-4C47-8BF4-6F4797568023}" srcOrd="0" destOrd="0" presId="urn:microsoft.com/office/officeart/2005/8/layout/cycle2"/>
    <dgm:cxn modelId="{8BC51B1A-46EE-4267-AF13-794B24F341FB}" type="presParOf" srcId="{28C6AF11-B370-48B8-B123-9BFEBDCAD6A6}" destId="{0A805607-99EE-4B19-8BC1-CBF970FA76C4}" srcOrd="12" destOrd="0" presId="urn:microsoft.com/office/officeart/2005/8/layout/cycle2"/>
    <dgm:cxn modelId="{274ECB85-1A7D-4BA8-890A-6BB54E6A62DB}" type="presParOf" srcId="{28C6AF11-B370-48B8-B123-9BFEBDCAD6A6}" destId="{A86DE04E-40D2-49F8-98DA-14C45FB44AAD}" srcOrd="13" destOrd="0" presId="urn:microsoft.com/office/officeart/2005/8/layout/cycle2"/>
    <dgm:cxn modelId="{A7B418BD-FECB-43CC-ACD9-46A82C756C5F}" type="presParOf" srcId="{A86DE04E-40D2-49F8-98DA-14C45FB44AAD}" destId="{44F97D06-0A69-4F27-A37D-6B2ABEF847E8}" srcOrd="0" destOrd="0" presId="urn:microsoft.com/office/officeart/2005/8/layout/cycle2"/>
    <dgm:cxn modelId="{68215C18-0105-4B26-B959-0146CD9507EB}" type="presParOf" srcId="{28C6AF11-B370-48B8-B123-9BFEBDCAD6A6}" destId="{9E92A24F-A19D-4EC5-8125-98F37632EA0D}" srcOrd="14" destOrd="0" presId="urn:microsoft.com/office/officeart/2005/8/layout/cycle2"/>
    <dgm:cxn modelId="{0D406C90-0372-4C3E-BD64-66EBB4706664}" type="presParOf" srcId="{28C6AF11-B370-48B8-B123-9BFEBDCAD6A6}" destId="{B23ADD13-5871-4456-A701-63F4EF963343}" srcOrd="15" destOrd="0" presId="urn:microsoft.com/office/officeart/2005/8/layout/cycle2"/>
    <dgm:cxn modelId="{DF92172A-CA24-48E9-B29E-D5741BDEFF51}" type="presParOf" srcId="{B23ADD13-5871-4456-A701-63F4EF963343}" destId="{9F64ADBA-AB61-49C9-8A24-8A91894CCB3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46A0A5-A9F7-450D-9169-C7D0AB34981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7398FBC-27CC-4F59-81F7-E31A587B29BA}">
      <dgm:prSet phldrT="[Texto]"/>
      <dgm:spPr/>
      <dgm:t>
        <a:bodyPr/>
        <a:lstStyle/>
        <a:p>
          <a:r>
            <a:rPr lang="pt-BR" dirty="0"/>
            <a:t>Estrutura</a:t>
          </a:r>
        </a:p>
      </dgm:t>
    </dgm:pt>
    <dgm:pt modelId="{A15E3AB9-391F-4BA5-B0D4-2FCBCDEC1C74}" type="parTrans" cxnId="{66D113B8-5979-4172-B7E9-DF687E53D59D}">
      <dgm:prSet/>
      <dgm:spPr/>
      <dgm:t>
        <a:bodyPr/>
        <a:lstStyle/>
        <a:p>
          <a:endParaRPr lang="pt-BR"/>
        </a:p>
      </dgm:t>
    </dgm:pt>
    <dgm:pt modelId="{AFE711E3-51E1-485C-AB36-82F4D5232F06}" type="sibTrans" cxnId="{66D113B8-5979-4172-B7E9-DF687E53D59D}">
      <dgm:prSet/>
      <dgm:spPr/>
      <dgm:t>
        <a:bodyPr/>
        <a:lstStyle/>
        <a:p>
          <a:endParaRPr lang="pt-BR"/>
        </a:p>
      </dgm:t>
    </dgm:pt>
    <dgm:pt modelId="{FFE7DA28-F12D-4F92-9096-2A03F73C8B58}">
      <dgm:prSet phldrT="[Texto]" custT="1"/>
      <dgm:spPr/>
      <dgm:t>
        <a:bodyPr/>
        <a:lstStyle/>
        <a:p>
          <a:r>
            <a:rPr lang="pt-BR" sz="1400" dirty="0"/>
            <a:t>Área física</a:t>
          </a:r>
        </a:p>
        <a:p>
          <a:r>
            <a:rPr lang="pt-BR" sz="1400" dirty="0"/>
            <a:t>Equipamentos/Insumos</a:t>
          </a:r>
        </a:p>
        <a:p>
          <a:r>
            <a:rPr lang="pt-BR" sz="1400" dirty="0"/>
            <a:t>Recursos Humanos</a:t>
          </a:r>
        </a:p>
      </dgm:t>
    </dgm:pt>
    <dgm:pt modelId="{5C70E300-6FFA-4D47-970B-B046BB70C036}" type="parTrans" cxnId="{F816DC5A-F02C-4CC1-820D-6E2CBBA79B1E}">
      <dgm:prSet/>
      <dgm:spPr/>
      <dgm:t>
        <a:bodyPr/>
        <a:lstStyle/>
        <a:p>
          <a:endParaRPr lang="pt-BR"/>
        </a:p>
      </dgm:t>
    </dgm:pt>
    <dgm:pt modelId="{14CDF426-987F-4B36-89FB-5A65E1EBA98E}" type="sibTrans" cxnId="{F816DC5A-F02C-4CC1-820D-6E2CBBA79B1E}">
      <dgm:prSet/>
      <dgm:spPr/>
      <dgm:t>
        <a:bodyPr/>
        <a:lstStyle/>
        <a:p>
          <a:endParaRPr lang="pt-BR"/>
        </a:p>
      </dgm:t>
    </dgm:pt>
    <dgm:pt modelId="{76DC8F4C-6751-4A51-8FCD-B897D35841F8}">
      <dgm:prSet phldrT="[Texto]" custT="1"/>
      <dgm:spPr/>
      <dgm:t>
        <a:bodyPr/>
        <a:lstStyle/>
        <a:p>
          <a:r>
            <a:rPr lang="pt-BR" sz="1800" dirty="0"/>
            <a:t>Nº de aux enf/ leitos</a:t>
          </a:r>
        </a:p>
      </dgm:t>
    </dgm:pt>
    <dgm:pt modelId="{445FCE4F-087A-43E7-9CD8-8070C6E615A1}" type="parTrans" cxnId="{4469623B-E4ED-4AEF-87C7-CD636EEBB87A}">
      <dgm:prSet/>
      <dgm:spPr/>
      <dgm:t>
        <a:bodyPr/>
        <a:lstStyle/>
        <a:p>
          <a:endParaRPr lang="pt-BR"/>
        </a:p>
      </dgm:t>
    </dgm:pt>
    <dgm:pt modelId="{1BFA030B-118C-4816-B0FB-03CB8EB50DB0}" type="sibTrans" cxnId="{4469623B-E4ED-4AEF-87C7-CD636EEBB87A}">
      <dgm:prSet/>
      <dgm:spPr/>
      <dgm:t>
        <a:bodyPr/>
        <a:lstStyle/>
        <a:p>
          <a:endParaRPr lang="pt-BR"/>
        </a:p>
      </dgm:t>
    </dgm:pt>
    <dgm:pt modelId="{100634CA-6D7A-4E3B-88E4-00C961E73198}" type="pres">
      <dgm:prSet presAssocID="{0E46A0A5-A9F7-450D-9169-C7D0AB34981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06C644A-B7ED-45EA-9439-05B9D12FA17D}" type="pres">
      <dgm:prSet presAssocID="{97398FBC-27CC-4F59-81F7-E31A587B29BA}" presName="Accent1" presStyleCnt="0"/>
      <dgm:spPr/>
    </dgm:pt>
    <dgm:pt modelId="{19378101-E87B-45F5-95BD-EC45B7CD60E7}" type="pres">
      <dgm:prSet presAssocID="{97398FBC-27CC-4F59-81F7-E31A587B29BA}" presName="Accent" presStyleLbl="node1" presStyleIdx="0" presStyleCnt="3"/>
      <dgm:spPr/>
    </dgm:pt>
    <dgm:pt modelId="{13A30714-EBCC-4E76-AC78-2EB97DC578A8}" type="pres">
      <dgm:prSet presAssocID="{97398FBC-27CC-4F59-81F7-E31A587B29B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23CF727-B4B9-4B1B-B86C-DDEC5685FA87}" type="pres">
      <dgm:prSet presAssocID="{FFE7DA28-F12D-4F92-9096-2A03F73C8B58}" presName="Accent2" presStyleCnt="0"/>
      <dgm:spPr/>
    </dgm:pt>
    <dgm:pt modelId="{00C55FE6-83C8-4837-93BB-EBC466955616}" type="pres">
      <dgm:prSet presAssocID="{FFE7DA28-F12D-4F92-9096-2A03F73C8B58}" presName="Accent" presStyleLbl="node1" presStyleIdx="1" presStyleCnt="3"/>
      <dgm:spPr/>
    </dgm:pt>
    <dgm:pt modelId="{97E5EF86-4A7F-4883-BB0A-3FDB48B61C97}" type="pres">
      <dgm:prSet presAssocID="{FFE7DA28-F12D-4F92-9096-2A03F73C8B58}" presName="Parent2" presStyleLbl="revTx" presStyleIdx="1" presStyleCnt="3" custScaleX="164402" custScaleY="199127" custLinFactNeighborX="888" custLinFactNeighborY="-19747">
        <dgm:presLayoutVars>
          <dgm:chMax val="1"/>
          <dgm:chPref val="1"/>
          <dgm:bulletEnabled val="1"/>
        </dgm:presLayoutVars>
      </dgm:prSet>
      <dgm:spPr/>
    </dgm:pt>
    <dgm:pt modelId="{158BAEF6-2354-4DBE-AE68-8AF38F740CB3}" type="pres">
      <dgm:prSet presAssocID="{76DC8F4C-6751-4A51-8FCD-B897D35841F8}" presName="Accent3" presStyleCnt="0"/>
      <dgm:spPr/>
    </dgm:pt>
    <dgm:pt modelId="{4B731E95-CF11-4ACB-B034-4E3BBEDF2FFE}" type="pres">
      <dgm:prSet presAssocID="{76DC8F4C-6751-4A51-8FCD-B897D35841F8}" presName="Accent" presStyleLbl="node1" presStyleIdx="2" presStyleCnt="3"/>
      <dgm:spPr/>
    </dgm:pt>
    <dgm:pt modelId="{E2F577C4-A08C-4BF3-95AC-6FE1CB2D3307}" type="pres">
      <dgm:prSet presAssocID="{76DC8F4C-6751-4A51-8FCD-B897D35841F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B59C404-E271-410A-96A4-1E0A44B1246E}" type="presOf" srcId="{0E46A0A5-A9F7-450D-9169-C7D0AB349812}" destId="{100634CA-6D7A-4E3B-88E4-00C961E73198}" srcOrd="0" destOrd="0" presId="urn:microsoft.com/office/officeart/2009/layout/CircleArrowProcess"/>
    <dgm:cxn modelId="{DF12FF2D-221C-4EEE-8759-81127DEE74E5}" type="presOf" srcId="{76DC8F4C-6751-4A51-8FCD-B897D35841F8}" destId="{E2F577C4-A08C-4BF3-95AC-6FE1CB2D3307}" srcOrd="0" destOrd="0" presId="urn:microsoft.com/office/officeart/2009/layout/CircleArrowProcess"/>
    <dgm:cxn modelId="{4469623B-E4ED-4AEF-87C7-CD636EEBB87A}" srcId="{0E46A0A5-A9F7-450D-9169-C7D0AB349812}" destId="{76DC8F4C-6751-4A51-8FCD-B897D35841F8}" srcOrd="2" destOrd="0" parTransId="{445FCE4F-087A-43E7-9CD8-8070C6E615A1}" sibTransId="{1BFA030B-118C-4816-B0FB-03CB8EB50DB0}"/>
    <dgm:cxn modelId="{F816DC5A-F02C-4CC1-820D-6E2CBBA79B1E}" srcId="{0E46A0A5-A9F7-450D-9169-C7D0AB349812}" destId="{FFE7DA28-F12D-4F92-9096-2A03F73C8B58}" srcOrd="1" destOrd="0" parTransId="{5C70E300-6FFA-4D47-970B-B046BB70C036}" sibTransId="{14CDF426-987F-4B36-89FB-5A65E1EBA98E}"/>
    <dgm:cxn modelId="{66D113B8-5979-4172-B7E9-DF687E53D59D}" srcId="{0E46A0A5-A9F7-450D-9169-C7D0AB349812}" destId="{97398FBC-27CC-4F59-81F7-E31A587B29BA}" srcOrd="0" destOrd="0" parTransId="{A15E3AB9-391F-4BA5-B0D4-2FCBCDEC1C74}" sibTransId="{AFE711E3-51E1-485C-AB36-82F4D5232F06}"/>
    <dgm:cxn modelId="{1E387CDF-19D7-4666-ABCA-BF49EE5CFAF6}" type="presOf" srcId="{FFE7DA28-F12D-4F92-9096-2A03F73C8B58}" destId="{97E5EF86-4A7F-4883-BB0A-3FDB48B61C97}" srcOrd="0" destOrd="0" presId="urn:microsoft.com/office/officeart/2009/layout/CircleArrowProcess"/>
    <dgm:cxn modelId="{5FC1B3FC-BCC4-493D-B2CE-339710CBF9F9}" type="presOf" srcId="{97398FBC-27CC-4F59-81F7-E31A587B29BA}" destId="{13A30714-EBCC-4E76-AC78-2EB97DC578A8}" srcOrd="0" destOrd="0" presId="urn:microsoft.com/office/officeart/2009/layout/CircleArrowProcess"/>
    <dgm:cxn modelId="{9BB93381-9D7E-4961-A32E-733110D027BC}" type="presParOf" srcId="{100634CA-6D7A-4E3B-88E4-00C961E73198}" destId="{106C644A-B7ED-45EA-9439-05B9D12FA17D}" srcOrd="0" destOrd="0" presId="urn:microsoft.com/office/officeart/2009/layout/CircleArrowProcess"/>
    <dgm:cxn modelId="{8533ED28-0444-4EB4-809A-30CBAE494134}" type="presParOf" srcId="{106C644A-B7ED-45EA-9439-05B9D12FA17D}" destId="{19378101-E87B-45F5-95BD-EC45B7CD60E7}" srcOrd="0" destOrd="0" presId="urn:microsoft.com/office/officeart/2009/layout/CircleArrowProcess"/>
    <dgm:cxn modelId="{459468F9-BDF8-4F93-8AC0-ADDF51500641}" type="presParOf" srcId="{100634CA-6D7A-4E3B-88E4-00C961E73198}" destId="{13A30714-EBCC-4E76-AC78-2EB97DC578A8}" srcOrd="1" destOrd="0" presId="urn:microsoft.com/office/officeart/2009/layout/CircleArrowProcess"/>
    <dgm:cxn modelId="{F3B521B9-8944-4C92-94E1-80383625B764}" type="presParOf" srcId="{100634CA-6D7A-4E3B-88E4-00C961E73198}" destId="{B23CF727-B4B9-4B1B-B86C-DDEC5685FA87}" srcOrd="2" destOrd="0" presId="urn:microsoft.com/office/officeart/2009/layout/CircleArrowProcess"/>
    <dgm:cxn modelId="{8A60F56F-D8CB-49DB-B16B-53BC8A598774}" type="presParOf" srcId="{B23CF727-B4B9-4B1B-B86C-DDEC5685FA87}" destId="{00C55FE6-83C8-4837-93BB-EBC466955616}" srcOrd="0" destOrd="0" presId="urn:microsoft.com/office/officeart/2009/layout/CircleArrowProcess"/>
    <dgm:cxn modelId="{8A596228-0F4C-499B-BF27-12D579BA8AF7}" type="presParOf" srcId="{100634CA-6D7A-4E3B-88E4-00C961E73198}" destId="{97E5EF86-4A7F-4883-BB0A-3FDB48B61C97}" srcOrd="3" destOrd="0" presId="urn:microsoft.com/office/officeart/2009/layout/CircleArrowProcess"/>
    <dgm:cxn modelId="{548092F7-76B1-4EA0-9251-92DA889780C6}" type="presParOf" srcId="{100634CA-6D7A-4E3B-88E4-00C961E73198}" destId="{158BAEF6-2354-4DBE-AE68-8AF38F740CB3}" srcOrd="4" destOrd="0" presId="urn:microsoft.com/office/officeart/2009/layout/CircleArrowProcess"/>
    <dgm:cxn modelId="{AE550714-AC76-4BF3-A816-61EDD91B4E17}" type="presParOf" srcId="{158BAEF6-2354-4DBE-AE68-8AF38F740CB3}" destId="{4B731E95-CF11-4ACB-B034-4E3BBEDF2FFE}" srcOrd="0" destOrd="0" presId="urn:microsoft.com/office/officeart/2009/layout/CircleArrowProcess"/>
    <dgm:cxn modelId="{65AE19C4-35A4-4F66-822A-13885F61C5E9}" type="presParOf" srcId="{100634CA-6D7A-4E3B-88E4-00C961E73198}" destId="{E2F577C4-A08C-4BF3-95AC-6FE1CB2D330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46A0A5-A9F7-450D-9169-C7D0AB34981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7398FBC-27CC-4F59-81F7-E31A587B29BA}">
      <dgm:prSet phldrT="[Texto]"/>
      <dgm:spPr/>
      <dgm:t>
        <a:bodyPr/>
        <a:lstStyle/>
        <a:p>
          <a:r>
            <a:rPr lang="pt-BR" dirty="0"/>
            <a:t>Processo</a:t>
          </a:r>
        </a:p>
      </dgm:t>
    </dgm:pt>
    <dgm:pt modelId="{A15E3AB9-391F-4BA5-B0D4-2FCBCDEC1C74}" type="parTrans" cxnId="{66D113B8-5979-4172-B7E9-DF687E53D59D}">
      <dgm:prSet/>
      <dgm:spPr/>
      <dgm:t>
        <a:bodyPr/>
        <a:lstStyle/>
        <a:p>
          <a:endParaRPr lang="pt-BR"/>
        </a:p>
      </dgm:t>
    </dgm:pt>
    <dgm:pt modelId="{AFE711E3-51E1-485C-AB36-82F4D5232F06}" type="sibTrans" cxnId="{66D113B8-5979-4172-B7E9-DF687E53D59D}">
      <dgm:prSet/>
      <dgm:spPr/>
      <dgm:t>
        <a:bodyPr/>
        <a:lstStyle/>
        <a:p>
          <a:endParaRPr lang="pt-BR"/>
        </a:p>
      </dgm:t>
    </dgm:pt>
    <dgm:pt modelId="{FFE7DA28-F12D-4F92-9096-2A03F73C8B58}">
      <dgm:prSet phldrT="[Texto]" custT="1"/>
      <dgm:spPr/>
      <dgm:t>
        <a:bodyPr/>
        <a:lstStyle/>
        <a:p>
          <a:r>
            <a:rPr lang="pt-BR" sz="1600" dirty="0"/>
            <a:t>Atividades desenvolvidas durante a assistência</a:t>
          </a:r>
        </a:p>
      </dgm:t>
    </dgm:pt>
    <dgm:pt modelId="{5C70E300-6FFA-4D47-970B-B046BB70C036}" type="parTrans" cxnId="{F816DC5A-F02C-4CC1-820D-6E2CBBA79B1E}">
      <dgm:prSet/>
      <dgm:spPr/>
      <dgm:t>
        <a:bodyPr/>
        <a:lstStyle/>
        <a:p>
          <a:endParaRPr lang="pt-BR"/>
        </a:p>
      </dgm:t>
    </dgm:pt>
    <dgm:pt modelId="{14CDF426-987F-4B36-89FB-5A65E1EBA98E}" type="sibTrans" cxnId="{F816DC5A-F02C-4CC1-820D-6E2CBBA79B1E}">
      <dgm:prSet/>
      <dgm:spPr/>
      <dgm:t>
        <a:bodyPr/>
        <a:lstStyle/>
        <a:p>
          <a:endParaRPr lang="pt-BR"/>
        </a:p>
      </dgm:t>
    </dgm:pt>
    <dgm:pt modelId="{76DC8F4C-6751-4A51-8FCD-B897D35841F8}">
      <dgm:prSet phldrT="[Texto]" custT="1"/>
      <dgm:spPr/>
      <dgm:t>
        <a:bodyPr/>
        <a:lstStyle/>
        <a:p>
          <a:r>
            <a:rPr lang="pt-BR" sz="1800" dirty="0"/>
            <a:t>% conformidades dos Bundlles</a:t>
          </a:r>
        </a:p>
      </dgm:t>
    </dgm:pt>
    <dgm:pt modelId="{445FCE4F-087A-43E7-9CD8-8070C6E615A1}" type="parTrans" cxnId="{4469623B-E4ED-4AEF-87C7-CD636EEBB87A}">
      <dgm:prSet/>
      <dgm:spPr/>
      <dgm:t>
        <a:bodyPr/>
        <a:lstStyle/>
        <a:p>
          <a:endParaRPr lang="pt-BR"/>
        </a:p>
      </dgm:t>
    </dgm:pt>
    <dgm:pt modelId="{1BFA030B-118C-4816-B0FB-03CB8EB50DB0}" type="sibTrans" cxnId="{4469623B-E4ED-4AEF-87C7-CD636EEBB87A}">
      <dgm:prSet/>
      <dgm:spPr/>
      <dgm:t>
        <a:bodyPr/>
        <a:lstStyle/>
        <a:p>
          <a:endParaRPr lang="pt-BR"/>
        </a:p>
      </dgm:t>
    </dgm:pt>
    <dgm:pt modelId="{100634CA-6D7A-4E3B-88E4-00C961E73198}" type="pres">
      <dgm:prSet presAssocID="{0E46A0A5-A9F7-450D-9169-C7D0AB34981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06C644A-B7ED-45EA-9439-05B9D12FA17D}" type="pres">
      <dgm:prSet presAssocID="{97398FBC-27CC-4F59-81F7-E31A587B29BA}" presName="Accent1" presStyleCnt="0"/>
      <dgm:spPr/>
    </dgm:pt>
    <dgm:pt modelId="{19378101-E87B-45F5-95BD-EC45B7CD60E7}" type="pres">
      <dgm:prSet presAssocID="{97398FBC-27CC-4F59-81F7-E31A587B29BA}" presName="Accent" presStyleLbl="node1" presStyleIdx="0" presStyleCnt="3"/>
      <dgm:spPr/>
    </dgm:pt>
    <dgm:pt modelId="{13A30714-EBCC-4E76-AC78-2EB97DC578A8}" type="pres">
      <dgm:prSet presAssocID="{97398FBC-27CC-4F59-81F7-E31A587B29B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B23CF727-B4B9-4B1B-B86C-DDEC5685FA87}" type="pres">
      <dgm:prSet presAssocID="{FFE7DA28-F12D-4F92-9096-2A03F73C8B58}" presName="Accent2" presStyleCnt="0"/>
      <dgm:spPr/>
    </dgm:pt>
    <dgm:pt modelId="{00C55FE6-83C8-4837-93BB-EBC466955616}" type="pres">
      <dgm:prSet presAssocID="{FFE7DA28-F12D-4F92-9096-2A03F73C8B58}" presName="Accent" presStyleLbl="node1" presStyleIdx="1" presStyleCnt="3"/>
      <dgm:spPr/>
    </dgm:pt>
    <dgm:pt modelId="{97E5EF86-4A7F-4883-BB0A-3FDB48B61C97}" type="pres">
      <dgm:prSet presAssocID="{FFE7DA28-F12D-4F92-9096-2A03F73C8B58}" presName="Parent2" presStyleLbl="revTx" presStyleIdx="1" presStyleCnt="3" custScaleX="125621" custScaleY="199127" custLinFactNeighborX="888" custLinFactNeighborY="-19747">
        <dgm:presLayoutVars>
          <dgm:chMax val="1"/>
          <dgm:chPref val="1"/>
          <dgm:bulletEnabled val="1"/>
        </dgm:presLayoutVars>
      </dgm:prSet>
      <dgm:spPr/>
    </dgm:pt>
    <dgm:pt modelId="{158BAEF6-2354-4DBE-AE68-8AF38F740CB3}" type="pres">
      <dgm:prSet presAssocID="{76DC8F4C-6751-4A51-8FCD-B897D35841F8}" presName="Accent3" presStyleCnt="0"/>
      <dgm:spPr/>
    </dgm:pt>
    <dgm:pt modelId="{4B731E95-CF11-4ACB-B034-4E3BBEDF2FFE}" type="pres">
      <dgm:prSet presAssocID="{76DC8F4C-6751-4A51-8FCD-B897D35841F8}" presName="Accent" presStyleLbl="node1" presStyleIdx="2" presStyleCnt="3"/>
      <dgm:spPr/>
    </dgm:pt>
    <dgm:pt modelId="{E2F577C4-A08C-4BF3-95AC-6FE1CB2D3307}" type="pres">
      <dgm:prSet presAssocID="{76DC8F4C-6751-4A51-8FCD-B897D35841F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B59C404-E271-410A-96A4-1E0A44B1246E}" type="presOf" srcId="{0E46A0A5-A9F7-450D-9169-C7D0AB349812}" destId="{100634CA-6D7A-4E3B-88E4-00C961E73198}" srcOrd="0" destOrd="0" presId="urn:microsoft.com/office/officeart/2009/layout/CircleArrowProcess"/>
    <dgm:cxn modelId="{DF12FF2D-221C-4EEE-8759-81127DEE74E5}" type="presOf" srcId="{76DC8F4C-6751-4A51-8FCD-B897D35841F8}" destId="{E2F577C4-A08C-4BF3-95AC-6FE1CB2D3307}" srcOrd="0" destOrd="0" presId="urn:microsoft.com/office/officeart/2009/layout/CircleArrowProcess"/>
    <dgm:cxn modelId="{4469623B-E4ED-4AEF-87C7-CD636EEBB87A}" srcId="{0E46A0A5-A9F7-450D-9169-C7D0AB349812}" destId="{76DC8F4C-6751-4A51-8FCD-B897D35841F8}" srcOrd="2" destOrd="0" parTransId="{445FCE4F-087A-43E7-9CD8-8070C6E615A1}" sibTransId="{1BFA030B-118C-4816-B0FB-03CB8EB50DB0}"/>
    <dgm:cxn modelId="{F816DC5A-F02C-4CC1-820D-6E2CBBA79B1E}" srcId="{0E46A0A5-A9F7-450D-9169-C7D0AB349812}" destId="{FFE7DA28-F12D-4F92-9096-2A03F73C8B58}" srcOrd="1" destOrd="0" parTransId="{5C70E300-6FFA-4D47-970B-B046BB70C036}" sibTransId="{14CDF426-987F-4B36-89FB-5A65E1EBA98E}"/>
    <dgm:cxn modelId="{66D113B8-5979-4172-B7E9-DF687E53D59D}" srcId="{0E46A0A5-A9F7-450D-9169-C7D0AB349812}" destId="{97398FBC-27CC-4F59-81F7-E31A587B29BA}" srcOrd="0" destOrd="0" parTransId="{A15E3AB9-391F-4BA5-B0D4-2FCBCDEC1C74}" sibTransId="{AFE711E3-51E1-485C-AB36-82F4D5232F06}"/>
    <dgm:cxn modelId="{1E387CDF-19D7-4666-ABCA-BF49EE5CFAF6}" type="presOf" srcId="{FFE7DA28-F12D-4F92-9096-2A03F73C8B58}" destId="{97E5EF86-4A7F-4883-BB0A-3FDB48B61C97}" srcOrd="0" destOrd="0" presId="urn:microsoft.com/office/officeart/2009/layout/CircleArrowProcess"/>
    <dgm:cxn modelId="{5FC1B3FC-BCC4-493D-B2CE-339710CBF9F9}" type="presOf" srcId="{97398FBC-27CC-4F59-81F7-E31A587B29BA}" destId="{13A30714-EBCC-4E76-AC78-2EB97DC578A8}" srcOrd="0" destOrd="0" presId="urn:microsoft.com/office/officeart/2009/layout/CircleArrowProcess"/>
    <dgm:cxn modelId="{9BB93381-9D7E-4961-A32E-733110D027BC}" type="presParOf" srcId="{100634CA-6D7A-4E3B-88E4-00C961E73198}" destId="{106C644A-B7ED-45EA-9439-05B9D12FA17D}" srcOrd="0" destOrd="0" presId="urn:microsoft.com/office/officeart/2009/layout/CircleArrowProcess"/>
    <dgm:cxn modelId="{8533ED28-0444-4EB4-809A-30CBAE494134}" type="presParOf" srcId="{106C644A-B7ED-45EA-9439-05B9D12FA17D}" destId="{19378101-E87B-45F5-95BD-EC45B7CD60E7}" srcOrd="0" destOrd="0" presId="urn:microsoft.com/office/officeart/2009/layout/CircleArrowProcess"/>
    <dgm:cxn modelId="{459468F9-BDF8-4F93-8AC0-ADDF51500641}" type="presParOf" srcId="{100634CA-6D7A-4E3B-88E4-00C961E73198}" destId="{13A30714-EBCC-4E76-AC78-2EB97DC578A8}" srcOrd="1" destOrd="0" presId="urn:microsoft.com/office/officeart/2009/layout/CircleArrowProcess"/>
    <dgm:cxn modelId="{F3B521B9-8944-4C92-94E1-80383625B764}" type="presParOf" srcId="{100634CA-6D7A-4E3B-88E4-00C961E73198}" destId="{B23CF727-B4B9-4B1B-B86C-DDEC5685FA87}" srcOrd="2" destOrd="0" presId="urn:microsoft.com/office/officeart/2009/layout/CircleArrowProcess"/>
    <dgm:cxn modelId="{8A60F56F-D8CB-49DB-B16B-53BC8A598774}" type="presParOf" srcId="{B23CF727-B4B9-4B1B-B86C-DDEC5685FA87}" destId="{00C55FE6-83C8-4837-93BB-EBC466955616}" srcOrd="0" destOrd="0" presId="urn:microsoft.com/office/officeart/2009/layout/CircleArrowProcess"/>
    <dgm:cxn modelId="{8A596228-0F4C-499B-BF27-12D579BA8AF7}" type="presParOf" srcId="{100634CA-6D7A-4E3B-88E4-00C961E73198}" destId="{97E5EF86-4A7F-4883-BB0A-3FDB48B61C97}" srcOrd="3" destOrd="0" presId="urn:microsoft.com/office/officeart/2009/layout/CircleArrowProcess"/>
    <dgm:cxn modelId="{548092F7-76B1-4EA0-9251-92DA889780C6}" type="presParOf" srcId="{100634CA-6D7A-4E3B-88E4-00C961E73198}" destId="{158BAEF6-2354-4DBE-AE68-8AF38F740CB3}" srcOrd="4" destOrd="0" presId="urn:microsoft.com/office/officeart/2009/layout/CircleArrowProcess"/>
    <dgm:cxn modelId="{AE550714-AC76-4BF3-A816-61EDD91B4E17}" type="presParOf" srcId="{158BAEF6-2354-4DBE-AE68-8AF38F740CB3}" destId="{4B731E95-CF11-4ACB-B034-4E3BBEDF2FFE}" srcOrd="0" destOrd="0" presId="urn:microsoft.com/office/officeart/2009/layout/CircleArrowProcess"/>
    <dgm:cxn modelId="{65AE19C4-35A4-4F66-822A-13885F61C5E9}" type="presParOf" srcId="{100634CA-6D7A-4E3B-88E4-00C961E73198}" destId="{E2F577C4-A08C-4BF3-95AC-6FE1CB2D330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46A0A5-A9F7-450D-9169-C7D0AB34981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7398FBC-27CC-4F59-81F7-E31A587B29BA}">
      <dgm:prSet phldrT="[Texto]"/>
      <dgm:spPr/>
      <dgm:t>
        <a:bodyPr/>
        <a:lstStyle/>
        <a:p>
          <a:r>
            <a:rPr lang="pt-BR" dirty="0"/>
            <a:t>Resultado</a:t>
          </a:r>
        </a:p>
      </dgm:t>
    </dgm:pt>
    <dgm:pt modelId="{A15E3AB9-391F-4BA5-B0D4-2FCBCDEC1C74}" type="parTrans" cxnId="{66D113B8-5979-4172-B7E9-DF687E53D59D}">
      <dgm:prSet/>
      <dgm:spPr/>
      <dgm:t>
        <a:bodyPr/>
        <a:lstStyle/>
        <a:p>
          <a:endParaRPr lang="pt-BR"/>
        </a:p>
      </dgm:t>
    </dgm:pt>
    <dgm:pt modelId="{AFE711E3-51E1-485C-AB36-82F4D5232F06}" type="sibTrans" cxnId="{66D113B8-5979-4172-B7E9-DF687E53D59D}">
      <dgm:prSet/>
      <dgm:spPr/>
      <dgm:t>
        <a:bodyPr/>
        <a:lstStyle/>
        <a:p>
          <a:endParaRPr lang="pt-BR"/>
        </a:p>
      </dgm:t>
    </dgm:pt>
    <dgm:pt modelId="{FFE7DA28-F12D-4F92-9096-2A03F73C8B58}">
      <dgm:prSet phldrT="[Texto]" custT="1"/>
      <dgm:spPr/>
      <dgm:t>
        <a:bodyPr/>
        <a:lstStyle/>
        <a:p>
          <a:r>
            <a:rPr lang="pt-BR" sz="1800" dirty="0"/>
            <a:t>Desejáveis ou</a:t>
          </a:r>
        </a:p>
        <a:p>
          <a:r>
            <a:rPr lang="pt-BR" sz="1800" dirty="0"/>
            <a:t> indesejáveis</a:t>
          </a:r>
        </a:p>
      </dgm:t>
    </dgm:pt>
    <dgm:pt modelId="{5C70E300-6FFA-4D47-970B-B046BB70C036}" type="parTrans" cxnId="{F816DC5A-F02C-4CC1-820D-6E2CBBA79B1E}">
      <dgm:prSet/>
      <dgm:spPr/>
      <dgm:t>
        <a:bodyPr/>
        <a:lstStyle/>
        <a:p>
          <a:endParaRPr lang="pt-BR"/>
        </a:p>
      </dgm:t>
    </dgm:pt>
    <dgm:pt modelId="{14CDF426-987F-4B36-89FB-5A65E1EBA98E}" type="sibTrans" cxnId="{F816DC5A-F02C-4CC1-820D-6E2CBBA79B1E}">
      <dgm:prSet/>
      <dgm:spPr/>
      <dgm:t>
        <a:bodyPr/>
        <a:lstStyle/>
        <a:p>
          <a:endParaRPr lang="pt-BR"/>
        </a:p>
      </dgm:t>
    </dgm:pt>
    <dgm:pt modelId="{76DC8F4C-6751-4A51-8FCD-B897D35841F8}">
      <dgm:prSet phldrT="[Texto]" custT="1"/>
      <dgm:spPr/>
      <dgm:t>
        <a:bodyPr/>
        <a:lstStyle/>
        <a:p>
          <a:r>
            <a:rPr lang="pt-BR" sz="1800" dirty="0"/>
            <a:t>Tx de reação transfusional</a:t>
          </a:r>
        </a:p>
      </dgm:t>
    </dgm:pt>
    <dgm:pt modelId="{445FCE4F-087A-43E7-9CD8-8070C6E615A1}" type="parTrans" cxnId="{4469623B-E4ED-4AEF-87C7-CD636EEBB87A}">
      <dgm:prSet/>
      <dgm:spPr/>
      <dgm:t>
        <a:bodyPr/>
        <a:lstStyle/>
        <a:p>
          <a:endParaRPr lang="pt-BR"/>
        </a:p>
      </dgm:t>
    </dgm:pt>
    <dgm:pt modelId="{1BFA030B-118C-4816-B0FB-03CB8EB50DB0}" type="sibTrans" cxnId="{4469623B-E4ED-4AEF-87C7-CD636EEBB87A}">
      <dgm:prSet/>
      <dgm:spPr/>
      <dgm:t>
        <a:bodyPr/>
        <a:lstStyle/>
        <a:p>
          <a:endParaRPr lang="pt-BR"/>
        </a:p>
      </dgm:t>
    </dgm:pt>
    <dgm:pt modelId="{100634CA-6D7A-4E3B-88E4-00C961E73198}" type="pres">
      <dgm:prSet presAssocID="{0E46A0A5-A9F7-450D-9169-C7D0AB34981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06C644A-B7ED-45EA-9439-05B9D12FA17D}" type="pres">
      <dgm:prSet presAssocID="{97398FBC-27CC-4F59-81F7-E31A587B29BA}" presName="Accent1" presStyleCnt="0"/>
      <dgm:spPr/>
    </dgm:pt>
    <dgm:pt modelId="{19378101-E87B-45F5-95BD-EC45B7CD60E7}" type="pres">
      <dgm:prSet presAssocID="{97398FBC-27CC-4F59-81F7-E31A587B29BA}" presName="Accent" presStyleLbl="node1" presStyleIdx="0" presStyleCnt="3"/>
      <dgm:spPr/>
    </dgm:pt>
    <dgm:pt modelId="{13A30714-EBCC-4E76-AC78-2EB97DC578A8}" type="pres">
      <dgm:prSet presAssocID="{97398FBC-27CC-4F59-81F7-E31A587B29BA}" presName="Parent1" presStyleLbl="revTx" presStyleIdx="0" presStyleCnt="3" custScaleX="124276">
        <dgm:presLayoutVars>
          <dgm:chMax val="1"/>
          <dgm:chPref val="1"/>
          <dgm:bulletEnabled val="1"/>
        </dgm:presLayoutVars>
      </dgm:prSet>
      <dgm:spPr/>
    </dgm:pt>
    <dgm:pt modelId="{B23CF727-B4B9-4B1B-B86C-DDEC5685FA87}" type="pres">
      <dgm:prSet presAssocID="{FFE7DA28-F12D-4F92-9096-2A03F73C8B58}" presName="Accent2" presStyleCnt="0"/>
      <dgm:spPr/>
    </dgm:pt>
    <dgm:pt modelId="{00C55FE6-83C8-4837-93BB-EBC466955616}" type="pres">
      <dgm:prSet presAssocID="{FFE7DA28-F12D-4F92-9096-2A03F73C8B58}" presName="Accent" presStyleLbl="node1" presStyleIdx="1" presStyleCnt="3"/>
      <dgm:spPr/>
    </dgm:pt>
    <dgm:pt modelId="{97E5EF86-4A7F-4883-BB0A-3FDB48B61C97}" type="pres">
      <dgm:prSet presAssocID="{FFE7DA28-F12D-4F92-9096-2A03F73C8B58}" presName="Parent2" presStyleLbl="revTx" presStyleIdx="1" presStyleCnt="3" custScaleX="164402" custScaleY="199127" custLinFactNeighborX="888" custLinFactNeighborY="-19747">
        <dgm:presLayoutVars>
          <dgm:chMax val="1"/>
          <dgm:chPref val="1"/>
          <dgm:bulletEnabled val="1"/>
        </dgm:presLayoutVars>
      </dgm:prSet>
      <dgm:spPr/>
    </dgm:pt>
    <dgm:pt modelId="{158BAEF6-2354-4DBE-AE68-8AF38F740CB3}" type="pres">
      <dgm:prSet presAssocID="{76DC8F4C-6751-4A51-8FCD-B897D35841F8}" presName="Accent3" presStyleCnt="0"/>
      <dgm:spPr/>
    </dgm:pt>
    <dgm:pt modelId="{4B731E95-CF11-4ACB-B034-4E3BBEDF2FFE}" type="pres">
      <dgm:prSet presAssocID="{76DC8F4C-6751-4A51-8FCD-B897D35841F8}" presName="Accent" presStyleLbl="node1" presStyleIdx="2" presStyleCnt="3"/>
      <dgm:spPr/>
    </dgm:pt>
    <dgm:pt modelId="{E2F577C4-A08C-4BF3-95AC-6FE1CB2D3307}" type="pres">
      <dgm:prSet presAssocID="{76DC8F4C-6751-4A51-8FCD-B897D35841F8}" presName="Parent3" presStyleLbl="revTx" presStyleIdx="2" presStyleCnt="3" custScaleX="123802">
        <dgm:presLayoutVars>
          <dgm:chMax val="1"/>
          <dgm:chPref val="1"/>
          <dgm:bulletEnabled val="1"/>
        </dgm:presLayoutVars>
      </dgm:prSet>
      <dgm:spPr/>
    </dgm:pt>
  </dgm:ptLst>
  <dgm:cxnLst>
    <dgm:cxn modelId="{6B59C404-E271-410A-96A4-1E0A44B1246E}" type="presOf" srcId="{0E46A0A5-A9F7-450D-9169-C7D0AB349812}" destId="{100634CA-6D7A-4E3B-88E4-00C961E73198}" srcOrd="0" destOrd="0" presId="urn:microsoft.com/office/officeart/2009/layout/CircleArrowProcess"/>
    <dgm:cxn modelId="{DF12FF2D-221C-4EEE-8759-81127DEE74E5}" type="presOf" srcId="{76DC8F4C-6751-4A51-8FCD-B897D35841F8}" destId="{E2F577C4-A08C-4BF3-95AC-6FE1CB2D3307}" srcOrd="0" destOrd="0" presId="urn:microsoft.com/office/officeart/2009/layout/CircleArrowProcess"/>
    <dgm:cxn modelId="{4469623B-E4ED-4AEF-87C7-CD636EEBB87A}" srcId="{0E46A0A5-A9F7-450D-9169-C7D0AB349812}" destId="{76DC8F4C-6751-4A51-8FCD-B897D35841F8}" srcOrd="2" destOrd="0" parTransId="{445FCE4F-087A-43E7-9CD8-8070C6E615A1}" sibTransId="{1BFA030B-118C-4816-B0FB-03CB8EB50DB0}"/>
    <dgm:cxn modelId="{F816DC5A-F02C-4CC1-820D-6E2CBBA79B1E}" srcId="{0E46A0A5-A9F7-450D-9169-C7D0AB349812}" destId="{FFE7DA28-F12D-4F92-9096-2A03F73C8B58}" srcOrd="1" destOrd="0" parTransId="{5C70E300-6FFA-4D47-970B-B046BB70C036}" sibTransId="{14CDF426-987F-4B36-89FB-5A65E1EBA98E}"/>
    <dgm:cxn modelId="{66D113B8-5979-4172-B7E9-DF687E53D59D}" srcId="{0E46A0A5-A9F7-450D-9169-C7D0AB349812}" destId="{97398FBC-27CC-4F59-81F7-E31A587B29BA}" srcOrd="0" destOrd="0" parTransId="{A15E3AB9-391F-4BA5-B0D4-2FCBCDEC1C74}" sibTransId="{AFE711E3-51E1-485C-AB36-82F4D5232F06}"/>
    <dgm:cxn modelId="{1E387CDF-19D7-4666-ABCA-BF49EE5CFAF6}" type="presOf" srcId="{FFE7DA28-F12D-4F92-9096-2A03F73C8B58}" destId="{97E5EF86-4A7F-4883-BB0A-3FDB48B61C97}" srcOrd="0" destOrd="0" presId="urn:microsoft.com/office/officeart/2009/layout/CircleArrowProcess"/>
    <dgm:cxn modelId="{5FC1B3FC-BCC4-493D-B2CE-339710CBF9F9}" type="presOf" srcId="{97398FBC-27CC-4F59-81F7-E31A587B29BA}" destId="{13A30714-EBCC-4E76-AC78-2EB97DC578A8}" srcOrd="0" destOrd="0" presId="urn:microsoft.com/office/officeart/2009/layout/CircleArrowProcess"/>
    <dgm:cxn modelId="{9BB93381-9D7E-4961-A32E-733110D027BC}" type="presParOf" srcId="{100634CA-6D7A-4E3B-88E4-00C961E73198}" destId="{106C644A-B7ED-45EA-9439-05B9D12FA17D}" srcOrd="0" destOrd="0" presId="urn:microsoft.com/office/officeart/2009/layout/CircleArrowProcess"/>
    <dgm:cxn modelId="{8533ED28-0444-4EB4-809A-30CBAE494134}" type="presParOf" srcId="{106C644A-B7ED-45EA-9439-05B9D12FA17D}" destId="{19378101-E87B-45F5-95BD-EC45B7CD60E7}" srcOrd="0" destOrd="0" presId="urn:microsoft.com/office/officeart/2009/layout/CircleArrowProcess"/>
    <dgm:cxn modelId="{459468F9-BDF8-4F93-8AC0-ADDF51500641}" type="presParOf" srcId="{100634CA-6D7A-4E3B-88E4-00C961E73198}" destId="{13A30714-EBCC-4E76-AC78-2EB97DC578A8}" srcOrd="1" destOrd="0" presId="urn:microsoft.com/office/officeart/2009/layout/CircleArrowProcess"/>
    <dgm:cxn modelId="{F3B521B9-8944-4C92-94E1-80383625B764}" type="presParOf" srcId="{100634CA-6D7A-4E3B-88E4-00C961E73198}" destId="{B23CF727-B4B9-4B1B-B86C-DDEC5685FA87}" srcOrd="2" destOrd="0" presId="urn:microsoft.com/office/officeart/2009/layout/CircleArrowProcess"/>
    <dgm:cxn modelId="{8A60F56F-D8CB-49DB-B16B-53BC8A598774}" type="presParOf" srcId="{B23CF727-B4B9-4B1B-B86C-DDEC5685FA87}" destId="{00C55FE6-83C8-4837-93BB-EBC466955616}" srcOrd="0" destOrd="0" presId="urn:microsoft.com/office/officeart/2009/layout/CircleArrowProcess"/>
    <dgm:cxn modelId="{8A596228-0F4C-499B-BF27-12D579BA8AF7}" type="presParOf" srcId="{100634CA-6D7A-4E3B-88E4-00C961E73198}" destId="{97E5EF86-4A7F-4883-BB0A-3FDB48B61C97}" srcOrd="3" destOrd="0" presId="urn:microsoft.com/office/officeart/2009/layout/CircleArrowProcess"/>
    <dgm:cxn modelId="{548092F7-76B1-4EA0-9251-92DA889780C6}" type="presParOf" srcId="{100634CA-6D7A-4E3B-88E4-00C961E73198}" destId="{158BAEF6-2354-4DBE-AE68-8AF38F740CB3}" srcOrd="4" destOrd="0" presId="urn:microsoft.com/office/officeart/2009/layout/CircleArrowProcess"/>
    <dgm:cxn modelId="{AE550714-AC76-4BF3-A816-61EDD91B4E17}" type="presParOf" srcId="{158BAEF6-2354-4DBE-AE68-8AF38F740CB3}" destId="{4B731E95-CF11-4ACB-B034-4E3BBEDF2FFE}" srcOrd="0" destOrd="0" presId="urn:microsoft.com/office/officeart/2009/layout/CircleArrowProcess"/>
    <dgm:cxn modelId="{65AE19C4-35A4-4F66-822A-13885F61C5E9}" type="presParOf" srcId="{100634CA-6D7A-4E3B-88E4-00C961E73198}" destId="{E2F577C4-A08C-4BF3-95AC-6FE1CB2D330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0C3C34-9D21-406C-83B2-DAAF4FF7E471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FDA5BFC3-8825-4F61-884E-1FB011EC1171}">
      <dgm:prSet phldrT="[Texto]" custT="1"/>
      <dgm:spPr/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Paciente-dia</a:t>
          </a:r>
          <a:endParaRPr lang="pt-BR" sz="3200" dirty="0"/>
        </a:p>
      </dgm:t>
    </dgm:pt>
    <dgm:pt modelId="{5C505C76-06CF-4EA6-A90D-2162A22AEE88}" type="parTrans" cxnId="{E7D1866B-8B1E-4302-A789-1FC45783FD1E}">
      <dgm:prSet/>
      <dgm:spPr/>
      <dgm:t>
        <a:bodyPr/>
        <a:lstStyle/>
        <a:p>
          <a:endParaRPr lang="pt-BR" sz="1200"/>
        </a:p>
      </dgm:t>
    </dgm:pt>
    <dgm:pt modelId="{E0AA76D8-C54D-42BA-A8ED-65971A3F6240}" type="sibTrans" cxnId="{E7D1866B-8B1E-4302-A789-1FC45783FD1E}">
      <dgm:prSet/>
      <dgm:spPr/>
      <dgm:t>
        <a:bodyPr/>
        <a:lstStyle/>
        <a:p>
          <a:endParaRPr lang="pt-BR" sz="1200"/>
        </a:p>
      </dgm:t>
    </dgm:pt>
    <dgm:pt modelId="{032D53A7-527C-44D9-A663-A82F6AA67669}">
      <dgm:prSet phldrT="[Texto]" custT="1"/>
      <dgm:spPr/>
      <dgm:t>
        <a:bodyPr/>
        <a:lstStyle/>
        <a:p>
          <a:r>
            <a:rPr lang="pt-BR" sz="2400" dirty="0">
              <a:latin typeface="Arial" panose="020B0604020202020204" pitchFamily="34" charset="0"/>
              <a:cs typeface="Arial" panose="020B0604020202020204" pitchFamily="34" charset="0"/>
            </a:rPr>
            <a:t>Unidade de medida corresponde à permanência de um paciente internado por um período de 24h </a:t>
          </a:r>
          <a:endParaRPr lang="pt-BR" sz="2400" dirty="0"/>
        </a:p>
      </dgm:t>
    </dgm:pt>
    <dgm:pt modelId="{FBE45F29-4C5F-4DB9-9B5D-40BD0B98E395}" type="parTrans" cxnId="{A622D172-EE59-46CE-99A2-0C3EDE981DB1}">
      <dgm:prSet/>
      <dgm:spPr/>
      <dgm:t>
        <a:bodyPr/>
        <a:lstStyle/>
        <a:p>
          <a:endParaRPr lang="pt-BR" sz="1200"/>
        </a:p>
      </dgm:t>
    </dgm:pt>
    <dgm:pt modelId="{7231F349-58EF-42F0-9F1C-F657A29B465A}" type="sibTrans" cxnId="{A622D172-EE59-46CE-99A2-0C3EDE981DB1}">
      <dgm:prSet/>
      <dgm:spPr/>
      <dgm:t>
        <a:bodyPr/>
        <a:lstStyle/>
        <a:p>
          <a:endParaRPr lang="pt-BR" sz="1200"/>
        </a:p>
      </dgm:t>
    </dgm:pt>
    <dgm:pt modelId="{419D168C-F04A-4629-84CF-BD893F2F910F}">
      <dgm:prSet phldrT="[Texto]" custT="1"/>
      <dgm:spPr/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Leito-dia</a:t>
          </a:r>
          <a:endParaRPr lang="pt-BR" sz="3200" dirty="0"/>
        </a:p>
      </dgm:t>
    </dgm:pt>
    <dgm:pt modelId="{2126203B-9D8A-4FFC-A884-33FD4ADC3BC6}" type="parTrans" cxnId="{2F655D23-A361-4720-AD35-C873971AA916}">
      <dgm:prSet/>
      <dgm:spPr/>
      <dgm:t>
        <a:bodyPr/>
        <a:lstStyle/>
        <a:p>
          <a:endParaRPr lang="pt-BR" sz="1200"/>
        </a:p>
      </dgm:t>
    </dgm:pt>
    <dgm:pt modelId="{805FA2C1-797E-4156-AE67-97A98F072C3C}" type="sibTrans" cxnId="{2F655D23-A361-4720-AD35-C873971AA916}">
      <dgm:prSet/>
      <dgm:spPr/>
      <dgm:t>
        <a:bodyPr/>
        <a:lstStyle/>
        <a:p>
          <a:endParaRPr lang="pt-BR" sz="1200"/>
        </a:p>
      </dgm:t>
    </dgm:pt>
    <dgm:pt modelId="{4EEFC35F-187B-4EED-8CA5-710E0CA3FF84}">
      <dgm:prSet phldrT="[Texto]" custT="1"/>
      <dgm:spPr/>
      <dgm:t>
        <a:bodyPr/>
        <a:lstStyle/>
        <a:p>
          <a:r>
            <a:rPr lang="pt-BR" sz="2800" dirty="0">
              <a:latin typeface="Arial" panose="020B0604020202020204" pitchFamily="34" charset="0"/>
              <a:cs typeface="Arial" panose="020B0604020202020204" pitchFamily="34" charset="0"/>
            </a:rPr>
            <a:t>Unidade de  medida  que  representa  a disponibilidade de um leito por um dia</a:t>
          </a:r>
          <a:endParaRPr lang="pt-BR" sz="2800" dirty="0"/>
        </a:p>
      </dgm:t>
    </dgm:pt>
    <dgm:pt modelId="{C608CD3A-AFC7-4D05-869C-3C9684625285}" type="parTrans" cxnId="{0A1B6FAB-A655-43C1-BF90-B07CB58049C0}">
      <dgm:prSet/>
      <dgm:spPr/>
      <dgm:t>
        <a:bodyPr/>
        <a:lstStyle/>
        <a:p>
          <a:endParaRPr lang="pt-BR" sz="1200"/>
        </a:p>
      </dgm:t>
    </dgm:pt>
    <dgm:pt modelId="{3653073D-B470-4395-BC40-D7111D7826AE}" type="sibTrans" cxnId="{0A1B6FAB-A655-43C1-BF90-B07CB58049C0}">
      <dgm:prSet/>
      <dgm:spPr/>
      <dgm:t>
        <a:bodyPr/>
        <a:lstStyle/>
        <a:p>
          <a:endParaRPr lang="pt-BR" sz="1200"/>
        </a:p>
      </dgm:t>
    </dgm:pt>
    <dgm:pt modelId="{DA366EC6-CCCF-44DF-9FA7-BBDCA30370C2}">
      <dgm:prSet phldrT="[Texto]" custT="1"/>
      <dgm:spPr/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Saídos</a:t>
          </a:r>
          <a:r>
            <a:rPr lang="pt-BR" sz="3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Hospitalar</a:t>
          </a:r>
          <a:endParaRPr lang="pt-BR" sz="3200" dirty="0"/>
        </a:p>
      </dgm:t>
    </dgm:pt>
    <dgm:pt modelId="{1A845C9D-4388-4859-8254-212993F938EA}" type="parTrans" cxnId="{94DE393D-E946-46EC-B177-9FD06FE78A51}">
      <dgm:prSet/>
      <dgm:spPr/>
      <dgm:t>
        <a:bodyPr/>
        <a:lstStyle/>
        <a:p>
          <a:endParaRPr lang="pt-BR" sz="1200"/>
        </a:p>
      </dgm:t>
    </dgm:pt>
    <dgm:pt modelId="{D4C54D99-8EFA-4B5B-862E-EE25061107B2}" type="sibTrans" cxnId="{94DE393D-E946-46EC-B177-9FD06FE78A51}">
      <dgm:prSet/>
      <dgm:spPr/>
      <dgm:t>
        <a:bodyPr/>
        <a:lstStyle/>
        <a:p>
          <a:endParaRPr lang="pt-BR" sz="1200"/>
        </a:p>
      </dgm:t>
    </dgm:pt>
    <dgm:pt modelId="{45F9FF97-9338-4B87-A2F9-A03BDD92F9F5}">
      <dgm:prSet phldrT="[Texto]" custT="1"/>
      <dgm:spPr/>
      <dgm:t>
        <a:bodyPr/>
        <a:lstStyle/>
        <a:p>
          <a:r>
            <a:rPr lang="pt-BR" sz="2800" dirty="0">
              <a:latin typeface="Arial" panose="020B0604020202020204" pitchFamily="34" charset="0"/>
              <a:cs typeface="Arial" panose="020B0604020202020204" pitchFamily="34" charset="0"/>
            </a:rPr>
            <a:t>= Altas + óbitos + transferências</a:t>
          </a:r>
          <a:endParaRPr lang="pt-BR" sz="2800" dirty="0"/>
        </a:p>
      </dgm:t>
    </dgm:pt>
    <dgm:pt modelId="{A662ECFC-F798-4400-A53E-2686E9D21655}" type="parTrans" cxnId="{625704E5-E855-42CE-96A4-A0DB5A09C110}">
      <dgm:prSet/>
      <dgm:spPr/>
      <dgm:t>
        <a:bodyPr/>
        <a:lstStyle/>
        <a:p>
          <a:endParaRPr lang="pt-BR" sz="1200"/>
        </a:p>
      </dgm:t>
    </dgm:pt>
    <dgm:pt modelId="{C2FC87A8-6D23-417B-B90E-5B6A0083CA71}" type="sibTrans" cxnId="{625704E5-E855-42CE-96A4-A0DB5A09C110}">
      <dgm:prSet/>
      <dgm:spPr/>
      <dgm:t>
        <a:bodyPr/>
        <a:lstStyle/>
        <a:p>
          <a:endParaRPr lang="pt-BR" sz="1200"/>
        </a:p>
      </dgm:t>
    </dgm:pt>
    <dgm:pt modelId="{C005A557-D8FE-43AA-9887-0CBBAAFD1A28}">
      <dgm:prSet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Saídos por unidade </a:t>
          </a:r>
        </a:p>
      </dgm:t>
    </dgm:pt>
    <dgm:pt modelId="{6821B768-5395-40C2-B570-31606DE44B80}" type="parTrans" cxnId="{0B0F013C-F2E0-490F-AE2B-33E50E8F0A18}">
      <dgm:prSet/>
      <dgm:spPr/>
      <dgm:t>
        <a:bodyPr/>
        <a:lstStyle/>
        <a:p>
          <a:endParaRPr lang="pt-BR"/>
        </a:p>
      </dgm:t>
    </dgm:pt>
    <dgm:pt modelId="{6E85C400-FE92-421E-9CAE-C516C08B7D16}" type="sibTrans" cxnId="{0B0F013C-F2E0-490F-AE2B-33E50E8F0A18}">
      <dgm:prSet/>
      <dgm:spPr/>
      <dgm:t>
        <a:bodyPr/>
        <a:lstStyle/>
        <a:p>
          <a:endParaRPr lang="pt-BR"/>
        </a:p>
      </dgm:t>
    </dgm:pt>
    <dgm:pt modelId="{2A60B46D-3626-46FE-9ED6-488C53CA0211}">
      <dgm:prSet/>
      <dgm:spPr/>
      <dgm:t>
        <a:bodyPr/>
        <a:lstStyle/>
        <a:p>
          <a:r>
            <a:rPr lang="pt-BR" dirty="0"/>
            <a:t>= Altas + óbitos + transferências internas + transferências externas </a:t>
          </a:r>
        </a:p>
      </dgm:t>
    </dgm:pt>
    <dgm:pt modelId="{2A1C0F68-225C-4E8B-8125-489984045BF7}" type="parTrans" cxnId="{988E4F97-C7BE-4BDA-82B1-9DF8F3202F25}">
      <dgm:prSet/>
      <dgm:spPr/>
      <dgm:t>
        <a:bodyPr/>
        <a:lstStyle/>
        <a:p>
          <a:endParaRPr lang="pt-BR"/>
        </a:p>
      </dgm:t>
    </dgm:pt>
    <dgm:pt modelId="{EA7BD804-5F57-4677-89D7-EF8CAC74DE24}" type="sibTrans" cxnId="{988E4F97-C7BE-4BDA-82B1-9DF8F3202F25}">
      <dgm:prSet/>
      <dgm:spPr/>
      <dgm:t>
        <a:bodyPr/>
        <a:lstStyle/>
        <a:p>
          <a:endParaRPr lang="pt-BR"/>
        </a:p>
      </dgm:t>
    </dgm:pt>
    <dgm:pt modelId="{C6272083-5480-45B6-A2E3-1B2297834407}" type="pres">
      <dgm:prSet presAssocID="{8E0C3C34-9D21-406C-83B2-DAAF4FF7E471}" presName="Name0" presStyleCnt="0">
        <dgm:presLayoutVars>
          <dgm:dir/>
          <dgm:animLvl val="lvl"/>
          <dgm:resizeHandles val="exact"/>
        </dgm:presLayoutVars>
      </dgm:prSet>
      <dgm:spPr/>
    </dgm:pt>
    <dgm:pt modelId="{8F605A0D-E8B3-4F26-8832-E5B6A759481E}" type="pres">
      <dgm:prSet presAssocID="{FDA5BFC3-8825-4F61-884E-1FB011EC1171}" presName="linNode" presStyleCnt="0"/>
      <dgm:spPr/>
    </dgm:pt>
    <dgm:pt modelId="{56DC3D9C-F4F3-47A3-8FFA-F04BDD5131F0}" type="pres">
      <dgm:prSet presAssocID="{FDA5BFC3-8825-4F61-884E-1FB011EC1171}" presName="parentText" presStyleLbl="node1" presStyleIdx="0" presStyleCnt="4" custLinFactNeighborX="-234" custLinFactNeighborY="-2095">
        <dgm:presLayoutVars>
          <dgm:chMax val="1"/>
          <dgm:bulletEnabled val="1"/>
        </dgm:presLayoutVars>
      </dgm:prSet>
      <dgm:spPr/>
    </dgm:pt>
    <dgm:pt modelId="{17BCE153-1866-40E2-ABE2-DE182B5DB7A9}" type="pres">
      <dgm:prSet presAssocID="{FDA5BFC3-8825-4F61-884E-1FB011EC1171}" presName="descendantText" presStyleLbl="alignAccFollowNode1" presStyleIdx="0" presStyleCnt="4">
        <dgm:presLayoutVars>
          <dgm:bulletEnabled val="1"/>
        </dgm:presLayoutVars>
      </dgm:prSet>
      <dgm:spPr/>
    </dgm:pt>
    <dgm:pt modelId="{B6EA2DD0-B60D-4696-AA7F-C78DFC062374}" type="pres">
      <dgm:prSet presAssocID="{E0AA76D8-C54D-42BA-A8ED-65971A3F6240}" presName="sp" presStyleCnt="0"/>
      <dgm:spPr/>
    </dgm:pt>
    <dgm:pt modelId="{CC72C5FB-3E14-4E83-8DBC-01342C5A2712}" type="pres">
      <dgm:prSet presAssocID="{419D168C-F04A-4629-84CF-BD893F2F910F}" presName="linNode" presStyleCnt="0"/>
      <dgm:spPr/>
    </dgm:pt>
    <dgm:pt modelId="{427E52BD-F58A-48B4-93A8-535CAF1BC8B4}" type="pres">
      <dgm:prSet presAssocID="{419D168C-F04A-4629-84CF-BD893F2F910F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038C55E5-99F9-4540-B264-2FA3BDC10F96}" type="pres">
      <dgm:prSet presAssocID="{419D168C-F04A-4629-84CF-BD893F2F910F}" presName="descendantText" presStyleLbl="alignAccFollowNode1" presStyleIdx="1" presStyleCnt="4">
        <dgm:presLayoutVars>
          <dgm:bulletEnabled val="1"/>
        </dgm:presLayoutVars>
      </dgm:prSet>
      <dgm:spPr/>
    </dgm:pt>
    <dgm:pt modelId="{D8301DDD-1FE6-410D-B0F5-C3EBF6CE7594}" type="pres">
      <dgm:prSet presAssocID="{805FA2C1-797E-4156-AE67-97A98F072C3C}" presName="sp" presStyleCnt="0"/>
      <dgm:spPr/>
    </dgm:pt>
    <dgm:pt modelId="{5F5CC09F-399C-4FE9-9221-6FA03613228B}" type="pres">
      <dgm:prSet presAssocID="{DA366EC6-CCCF-44DF-9FA7-BBDCA30370C2}" presName="linNode" presStyleCnt="0"/>
      <dgm:spPr/>
    </dgm:pt>
    <dgm:pt modelId="{EE9C710C-5660-4B88-B78E-15EEDF294A62}" type="pres">
      <dgm:prSet presAssocID="{DA366EC6-CCCF-44DF-9FA7-BBDCA30370C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7C66F6F-F9E2-418A-8F94-64ABD38EB7FC}" type="pres">
      <dgm:prSet presAssocID="{DA366EC6-CCCF-44DF-9FA7-BBDCA30370C2}" presName="descendantText" presStyleLbl="alignAccFollowNode1" presStyleIdx="2" presStyleCnt="4">
        <dgm:presLayoutVars>
          <dgm:bulletEnabled val="1"/>
        </dgm:presLayoutVars>
      </dgm:prSet>
      <dgm:spPr/>
    </dgm:pt>
    <dgm:pt modelId="{D96AB59E-0C54-4DA6-A1D0-404727B8174E}" type="pres">
      <dgm:prSet presAssocID="{D4C54D99-8EFA-4B5B-862E-EE25061107B2}" presName="sp" presStyleCnt="0"/>
      <dgm:spPr/>
    </dgm:pt>
    <dgm:pt modelId="{7BF2249E-EE4C-4035-95DF-A237CA897AE3}" type="pres">
      <dgm:prSet presAssocID="{C005A557-D8FE-43AA-9887-0CBBAAFD1A28}" presName="linNode" presStyleCnt="0"/>
      <dgm:spPr/>
    </dgm:pt>
    <dgm:pt modelId="{140FF5F5-D973-498D-95C0-99CB09F30381}" type="pres">
      <dgm:prSet presAssocID="{C005A557-D8FE-43AA-9887-0CBBAAFD1A28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AB0F934-23D3-4396-A2B5-A3CD81BA8B50}" type="pres">
      <dgm:prSet presAssocID="{C005A557-D8FE-43AA-9887-0CBBAAFD1A28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F655D23-A361-4720-AD35-C873971AA916}" srcId="{8E0C3C34-9D21-406C-83B2-DAAF4FF7E471}" destId="{419D168C-F04A-4629-84CF-BD893F2F910F}" srcOrd="1" destOrd="0" parTransId="{2126203B-9D8A-4FFC-A884-33FD4ADC3BC6}" sibTransId="{805FA2C1-797E-4156-AE67-97A98F072C3C}"/>
    <dgm:cxn modelId="{0B0F013C-F2E0-490F-AE2B-33E50E8F0A18}" srcId="{8E0C3C34-9D21-406C-83B2-DAAF4FF7E471}" destId="{C005A557-D8FE-43AA-9887-0CBBAAFD1A28}" srcOrd="3" destOrd="0" parTransId="{6821B768-5395-40C2-B570-31606DE44B80}" sibTransId="{6E85C400-FE92-421E-9CAE-C516C08B7D16}"/>
    <dgm:cxn modelId="{94DE393D-E946-46EC-B177-9FD06FE78A51}" srcId="{8E0C3C34-9D21-406C-83B2-DAAF4FF7E471}" destId="{DA366EC6-CCCF-44DF-9FA7-BBDCA30370C2}" srcOrd="2" destOrd="0" parTransId="{1A845C9D-4388-4859-8254-212993F938EA}" sibTransId="{D4C54D99-8EFA-4B5B-862E-EE25061107B2}"/>
    <dgm:cxn modelId="{E7D1866B-8B1E-4302-A789-1FC45783FD1E}" srcId="{8E0C3C34-9D21-406C-83B2-DAAF4FF7E471}" destId="{FDA5BFC3-8825-4F61-884E-1FB011EC1171}" srcOrd="0" destOrd="0" parTransId="{5C505C76-06CF-4EA6-A90D-2162A22AEE88}" sibTransId="{E0AA76D8-C54D-42BA-A8ED-65971A3F6240}"/>
    <dgm:cxn modelId="{D4825D70-9280-4C0F-B0A1-60E0E4857A56}" type="presOf" srcId="{032D53A7-527C-44D9-A663-A82F6AA67669}" destId="{17BCE153-1866-40E2-ABE2-DE182B5DB7A9}" srcOrd="0" destOrd="0" presId="urn:microsoft.com/office/officeart/2005/8/layout/vList5"/>
    <dgm:cxn modelId="{A622D172-EE59-46CE-99A2-0C3EDE981DB1}" srcId="{FDA5BFC3-8825-4F61-884E-1FB011EC1171}" destId="{032D53A7-527C-44D9-A663-A82F6AA67669}" srcOrd="0" destOrd="0" parTransId="{FBE45F29-4C5F-4DB9-9B5D-40BD0B98E395}" sibTransId="{7231F349-58EF-42F0-9F1C-F657A29B465A}"/>
    <dgm:cxn modelId="{58E44B95-A484-4064-A2ED-021A9E47971A}" type="presOf" srcId="{4EEFC35F-187B-4EED-8CA5-710E0CA3FF84}" destId="{038C55E5-99F9-4540-B264-2FA3BDC10F96}" srcOrd="0" destOrd="0" presId="urn:microsoft.com/office/officeart/2005/8/layout/vList5"/>
    <dgm:cxn modelId="{988E4F97-C7BE-4BDA-82B1-9DF8F3202F25}" srcId="{C005A557-D8FE-43AA-9887-0CBBAAFD1A28}" destId="{2A60B46D-3626-46FE-9ED6-488C53CA0211}" srcOrd="0" destOrd="0" parTransId="{2A1C0F68-225C-4E8B-8125-489984045BF7}" sibTransId="{EA7BD804-5F57-4677-89D7-EF8CAC74DE24}"/>
    <dgm:cxn modelId="{748027A0-4DF1-432D-90B1-24B04D37273D}" type="presOf" srcId="{45F9FF97-9338-4B87-A2F9-A03BDD92F9F5}" destId="{77C66F6F-F9E2-418A-8F94-64ABD38EB7FC}" srcOrd="0" destOrd="0" presId="urn:microsoft.com/office/officeart/2005/8/layout/vList5"/>
    <dgm:cxn modelId="{0A1B6FAB-A655-43C1-BF90-B07CB58049C0}" srcId="{419D168C-F04A-4629-84CF-BD893F2F910F}" destId="{4EEFC35F-187B-4EED-8CA5-710E0CA3FF84}" srcOrd="0" destOrd="0" parTransId="{C608CD3A-AFC7-4D05-869C-3C9684625285}" sibTransId="{3653073D-B470-4395-BC40-D7111D7826AE}"/>
    <dgm:cxn modelId="{78BEA0BF-C58E-4D97-A4B2-6D6F23380C09}" type="presOf" srcId="{2A60B46D-3626-46FE-9ED6-488C53CA0211}" destId="{6AB0F934-23D3-4396-A2B5-A3CD81BA8B50}" srcOrd="0" destOrd="0" presId="urn:microsoft.com/office/officeart/2005/8/layout/vList5"/>
    <dgm:cxn modelId="{F164B9C0-780E-4A41-BE41-02F40586C524}" type="presOf" srcId="{FDA5BFC3-8825-4F61-884E-1FB011EC1171}" destId="{56DC3D9C-F4F3-47A3-8FFA-F04BDD5131F0}" srcOrd="0" destOrd="0" presId="urn:microsoft.com/office/officeart/2005/8/layout/vList5"/>
    <dgm:cxn modelId="{0A67AECF-E8B6-4017-B53C-F86F69072C7B}" type="presOf" srcId="{C005A557-D8FE-43AA-9887-0CBBAAFD1A28}" destId="{140FF5F5-D973-498D-95C0-99CB09F30381}" srcOrd="0" destOrd="0" presId="urn:microsoft.com/office/officeart/2005/8/layout/vList5"/>
    <dgm:cxn modelId="{0CFF9CD2-DA49-465B-8C6D-20CC9A78F488}" type="presOf" srcId="{419D168C-F04A-4629-84CF-BD893F2F910F}" destId="{427E52BD-F58A-48B4-93A8-535CAF1BC8B4}" srcOrd="0" destOrd="0" presId="urn:microsoft.com/office/officeart/2005/8/layout/vList5"/>
    <dgm:cxn modelId="{8098C7DF-04BF-472E-AA36-3124168D243F}" type="presOf" srcId="{DA366EC6-CCCF-44DF-9FA7-BBDCA30370C2}" destId="{EE9C710C-5660-4B88-B78E-15EEDF294A62}" srcOrd="0" destOrd="0" presId="urn:microsoft.com/office/officeart/2005/8/layout/vList5"/>
    <dgm:cxn modelId="{625704E5-E855-42CE-96A4-A0DB5A09C110}" srcId="{DA366EC6-CCCF-44DF-9FA7-BBDCA30370C2}" destId="{45F9FF97-9338-4B87-A2F9-A03BDD92F9F5}" srcOrd="0" destOrd="0" parTransId="{A662ECFC-F798-4400-A53E-2686E9D21655}" sibTransId="{C2FC87A8-6D23-417B-B90E-5B6A0083CA71}"/>
    <dgm:cxn modelId="{61800DFA-C11B-4C45-AA3F-9E6F35794F30}" type="presOf" srcId="{8E0C3C34-9D21-406C-83B2-DAAF4FF7E471}" destId="{C6272083-5480-45B6-A2E3-1B2297834407}" srcOrd="0" destOrd="0" presId="urn:microsoft.com/office/officeart/2005/8/layout/vList5"/>
    <dgm:cxn modelId="{7982ECCB-77AF-4B57-ADD8-4EECD76A2F94}" type="presParOf" srcId="{C6272083-5480-45B6-A2E3-1B2297834407}" destId="{8F605A0D-E8B3-4F26-8832-E5B6A759481E}" srcOrd="0" destOrd="0" presId="urn:microsoft.com/office/officeart/2005/8/layout/vList5"/>
    <dgm:cxn modelId="{2D376B1A-857F-4EBD-BBE4-0CA367804E14}" type="presParOf" srcId="{8F605A0D-E8B3-4F26-8832-E5B6A759481E}" destId="{56DC3D9C-F4F3-47A3-8FFA-F04BDD5131F0}" srcOrd="0" destOrd="0" presId="urn:microsoft.com/office/officeart/2005/8/layout/vList5"/>
    <dgm:cxn modelId="{C642C17E-134B-42CD-812A-91CDC7BE4954}" type="presParOf" srcId="{8F605A0D-E8B3-4F26-8832-E5B6A759481E}" destId="{17BCE153-1866-40E2-ABE2-DE182B5DB7A9}" srcOrd="1" destOrd="0" presId="urn:microsoft.com/office/officeart/2005/8/layout/vList5"/>
    <dgm:cxn modelId="{04BC7B90-190F-4183-BDE3-69726A519F43}" type="presParOf" srcId="{C6272083-5480-45B6-A2E3-1B2297834407}" destId="{B6EA2DD0-B60D-4696-AA7F-C78DFC062374}" srcOrd="1" destOrd="0" presId="urn:microsoft.com/office/officeart/2005/8/layout/vList5"/>
    <dgm:cxn modelId="{BC2DCBF0-33F8-4FDA-854E-38584F0CD00A}" type="presParOf" srcId="{C6272083-5480-45B6-A2E3-1B2297834407}" destId="{CC72C5FB-3E14-4E83-8DBC-01342C5A2712}" srcOrd="2" destOrd="0" presId="urn:microsoft.com/office/officeart/2005/8/layout/vList5"/>
    <dgm:cxn modelId="{6EE86621-40B6-4675-8F8D-601A8BBF3CDF}" type="presParOf" srcId="{CC72C5FB-3E14-4E83-8DBC-01342C5A2712}" destId="{427E52BD-F58A-48B4-93A8-535CAF1BC8B4}" srcOrd="0" destOrd="0" presId="urn:microsoft.com/office/officeart/2005/8/layout/vList5"/>
    <dgm:cxn modelId="{A293A816-DEBF-4129-8E87-1C1628537C90}" type="presParOf" srcId="{CC72C5FB-3E14-4E83-8DBC-01342C5A2712}" destId="{038C55E5-99F9-4540-B264-2FA3BDC10F96}" srcOrd="1" destOrd="0" presId="urn:microsoft.com/office/officeart/2005/8/layout/vList5"/>
    <dgm:cxn modelId="{03416DCC-18A5-4F5D-90C0-13DC7BFB3423}" type="presParOf" srcId="{C6272083-5480-45B6-A2E3-1B2297834407}" destId="{D8301DDD-1FE6-410D-B0F5-C3EBF6CE7594}" srcOrd="3" destOrd="0" presId="urn:microsoft.com/office/officeart/2005/8/layout/vList5"/>
    <dgm:cxn modelId="{644F6A78-2944-407A-83AD-1869CEF249CE}" type="presParOf" srcId="{C6272083-5480-45B6-A2E3-1B2297834407}" destId="{5F5CC09F-399C-4FE9-9221-6FA03613228B}" srcOrd="4" destOrd="0" presId="urn:microsoft.com/office/officeart/2005/8/layout/vList5"/>
    <dgm:cxn modelId="{51AEA170-AAAC-4458-8744-547D7C8938AE}" type="presParOf" srcId="{5F5CC09F-399C-4FE9-9221-6FA03613228B}" destId="{EE9C710C-5660-4B88-B78E-15EEDF294A62}" srcOrd="0" destOrd="0" presId="urn:microsoft.com/office/officeart/2005/8/layout/vList5"/>
    <dgm:cxn modelId="{27B098A9-0861-4E49-9B15-901CA6808849}" type="presParOf" srcId="{5F5CC09F-399C-4FE9-9221-6FA03613228B}" destId="{77C66F6F-F9E2-418A-8F94-64ABD38EB7FC}" srcOrd="1" destOrd="0" presId="urn:microsoft.com/office/officeart/2005/8/layout/vList5"/>
    <dgm:cxn modelId="{A0BBC22A-195F-4C48-8353-B8275A95CDFC}" type="presParOf" srcId="{C6272083-5480-45B6-A2E3-1B2297834407}" destId="{D96AB59E-0C54-4DA6-A1D0-404727B8174E}" srcOrd="5" destOrd="0" presId="urn:microsoft.com/office/officeart/2005/8/layout/vList5"/>
    <dgm:cxn modelId="{946B254B-0B5D-4883-A0E3-2033920783BA}" type="presParOf" srcId="{C6272083-5480-45B6-A2E3-1B2297834407}" destId="{7BF2249E-EE4C-4035-95DF-A237CA897AE3}" srcOrd="6" destOrd="0" presId="urn:microsoft.com/office/officeart/2005/8/layout/vList5"/>
    <dgm:cxn modelId="{C515FE7C-3B7A-4477-911D-7BEBDF3B5EFA}" type="presParOf" srcId="{7BF2249E-EE4C-4035-95DF-A237CA897AE3}" destId="{140FF5F5-D973-498D-95C0-99CB09F30381}" srcOrd="0" destOrd="0" presId="urn:microsoft.com/office/officeart/2005/8/layout/vList5"/>
    <dgm:cxn modelId="{6725CB1B-FCAD-451C-8419-146BA4ABE4D6}" type="presParOf" srcId="{7BF2249E-EE4C-4035-95DF-A237CA897AE3}" destId="{6AB0F934-23D3-4396-A2B5-A3CD81BA8B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0C3C34-9D21-406C-83B2-DAAF4FF7E471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FDA5BFC3-8825-4F61-884E-1FB011EC1171}">
      <dgm:prSet phldrT="[Texto]" custT="1"/>
      <dgm:spPr/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Óbito Hospitalar </a:t>
          </a:r>
          <a:endParaRPr lang="pt-BR" sz="3200" dirty="0"/>
        </a:p>
      </dgm:t>
    </dgm:pt>
    <dgm:pt modelId="{5C505C76-06CF-4EA6-A90D-2162A22AEE88}" type="parTrans" cxnId="{E7D1866B-8B1E-4302-A789-1FC45783FD1E}">
      <dgm:prSet/>
      <dgm:spPr/>
      <dgm:t>
        <a:bodyPr/>
        <a:lstStyle/>
        <a:p>
          <a:endParaRPr lang="pt-BR" sz="1200"/>
        </a:p>
      </dgm:t>
    </dgm:pt>
    <dgm:pt modelId="{E0AA76D8-C54D-42BA-A8ED-65971A3F6240}" type="sibTrans" cxnId="{E7D1866B-8B1E-4302-A789-1FC45783FD1E}">
      <dgm:prSet/>
      <dgm:spPr/>
      <dgm:t>
        <a:bodyPr/>
        <a:lstStyle/>
        <a:p>
          <a:endParaRPr lang="pt-BR" sz="1200"/>
        </a:p>
      </dgm:t>
    </dgm:pt>
    <dgm:pt modelId="{032D53A7-527C-44D9-A663-A82F6AA67669}">
      <dgm:prSet phldrT="[Texto]" custT="1"/>
      <dgm:spPr/>
      <dgm:t>
        <a:bodyPr/>
        <a:lstStyle/>
        <a:p>
          <a:r>
            <a:rPr lang="pt-BR" sz="2200" dirty="0">
              <a:latin typeface="Arial" panose="020B0604020202020204" pitchFamily="34" charset="0"/>
              <a:cs typeface="Arial" panose="020B0604020202020204" pitchFamily="34" charset="0"/>
            </a:rPr>
            <a:t>É aquele que ocorre após o paciente ter dado entrada no Hospital, independente do tempo</a:t>
          </a:r>
          <a:endParaRPr lang="pt-BR" sz="2200" dirty="0"/>
        </a:p>
      </dgm:t>
    </dgm:pt>
    <dgm:pt modelId="{FBE45F29-4C5F-4DB9-9B5D-40BD0B98E395}" type="parTrans" cxnId="{A622D172-EE59-46CE-99A2-0C3EDE981DB1}">
      <dgm:prSet/>
      <dgm:spPr/>
      <dgm:t>
        <a:bodyPr/>
        <a:lstStyle/>
        <a:p>
          <a:endParaRPr lang="pt-BR" sz="1200"/>
        </a:p>
      </dgm:t>
    </dgm:pt>
    <dgm:pt modelId="{7231F349-58EF-42F0-9F1C-F657A29B465A}" type="sibTrans" cxnId="{A622D172-EE59-46CE-99A2-0C3EDE981DB1}">
      <dgm:prSet/>
      <dgm:spPr/>
      <dgm:t>
        <a:bodyPr/>
        <a:lstStyle/>
        <a:p>
          <a:endParaRPr lang="pt-BR" sz="1200"/>
        </a:p>
      </dgm:t>
    </dgm:pt>
    <dgm:pt modelId="{419D168C-F04A-4629-84CF-BD893F2F910F}">
      <dgm:prSet phldrT="[Texto]" custT="1"/>
      <dgm:spPr/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Óbito institucional</a:t>
          </a:r>
          <a:endParaRPr lang="pt-BR" sz="3200" dirty="0"/>
        </a:p>
      </dgm:t>
    </dgm:pt>
    <dgm:pt modelId="{2126203B-9D8A-4FFC-A884-33FD4ADC3BC6}" type="parTrans" cxnId="{2F655D23-A361-4720-AD35-C873971AA916}">
      <dgm:prSet/>
      <dgm:spPr/>
      <dgm:t>
        <a:bodyPr/>
        <a:lstStyle/>
        <a:p>
          <a:endParaRPr lang="pt-BR" sz="1200"/>
        </a:p>
      </dgm:t>
    </dgm:pt>
    <dgm:pt modelId="{805FA2C1-797E-4156-AE67-97A98F072C3C}" type="sibTrans" cxnId="{2F655D23-A361-4720-AD35-C873971AA916}">
      <dgm:prSet/>
      <dgm:spPr/>
      <dgm:t>
        <a:bodyPr/>
        <a:lstStyle/>
        <a:p>
          <a:endParaRPr lang="pt-BR" sz="1200"/>
        </a:p>
      </dgm:t>
    </dgm:pt>
    <dgm:pt modelId="{4EEFC35F-187B-4EED-8CA5-710E0CA3FF84}">
      <dgm:prSet phldrT="[Texto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É aquele que ocorre após pelo menos 24 horas de internação</a:t>
          </a:r>
        </a:p>
      </dgm:t>
    </dgm:pt>
    <dgm:pt modelId="{C608CD3A-AFC7-4D05-869C-3C9684625285}" type="parTrans" cxnId="{0A1B6FAB-A655-43C1-BF90-B07CB58049C0}">
      <dgm:prSet/>
      <dgm:spPr/>
      <dgm:t>
        <a:bodyPr/>
        <a:lstStyle/>
        <a:p>
          <a:endParaRPr lang="pt-BR" sz="1200"/>
        </a:p>
      </dgm:t>
    </dgm:pt>
    <dgm:pt modelId="{3653073D-B470-4395-BC40-D7111D7826AE}" type="sibTrans" cxnId="{0A1B6FAB-A655-43C1-BF90-B07CB58049C0}">
      <dgm:prSet/>
      <dgm:spPr/>
      <dgm:t>
        <a:bodyPr/>
        <a:lstStyle/>
        <a:p>
          <a:endParaRPr lang="pt-BR" sz="1200"/>
        </a:p>
      </dgm:t>
    </dgm:pt>
    <dgm:pt modelId="{DA366EC6-CCCF-44DF-9FA7-BBDCA30370C2}">
      <dgm:prSet phldrT="[Texto]" custT="1"/>
      <dgm:spPr/>
      <dgm:t>
        <a:bodyPr/>
        <a:lstStyle/>
        <a:p>
          <a:r>
            <a: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Benchmarking</a:t>
          </a:r>
          <a:endParaRPr lang="pt-BR" sz="3200" dirty="0"/>
        </a:p>
      </dgm:t>
    </dgm:pt>
    <dgm:pt modelId="{1A845C9D-4388-4859-8254-212993F938EA}" type="parTrans" cxnId="{94DE393D-E946-46EC-B177-9FD06FE78A51}">
      <dgm:prSet/>
      <dgm:spPr/>
      <dgm:t>
        <a:bodyPr/>
        <a:lstStyle/>
        <a:p>
          <a:endParaRPr lang="pt-BR" sz="1200"/>
        </a:p>
      </dgm:t>
    </dgm:pt>
    <dgm:pt modelId="{D4C54D99-8EFA-4B5B-862E-EE25061107B2}" type="sibTrans" cxnId="{94DE393D-E946-46EC-B177-9FD06FE78A51}">
      <dgm:prSet/>
      <dgm:spPr/>
      <dgm:t>
        <a:bodyPr/>
        <a:lstStyle/>
        <a:p>
          <a:endParaRPr lang="pt-BR" sz="1200"/>
        </a:p>
      </dgm:t>
    </dgm:pt>
    <dgm:pt modelId="{45F9FF97-9338-4B87-A2F9-A03BDD92F9F5}">
      <dgm:prSet phldrT="[Texto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Processo de pesquisa que permite realizar comparações de processos e práticas </a:t>
          </a:r>
        </a:p>
      </dgm:t>
    </dgm:pt>
    <dgm:pt modelId="{A662ECFC-F798-4400-A53E-2686E9D21655}" type="parTrans" cxnId="{625704E5-E855-42CE-96A4-A0DB5A09C110}">
      <dgm:prSet/>
      <dgm:spPr/>
      <dgm:t>
        <a:bodyPr/>
        <a:lstStyle/>
        <a:p>
          <a:endParaRPr lang="pt-BR" sz="1200"/>
        </a:p>
      </dgm:t>
    </dgm:pt>
    <dgm:pt modelId="{C2FC87A8-6D23-417B-B90E-5B6A0083CA71}" type="sibTrans" cxnId="{625704E5-E855-42CE-96A4-A0DB5A09C110}">
      <dgm:prSet/>
      <dgm:spPr/>
      <dgm:t>
        <a:bodyPr/>
        <a:lstStyle/>
        <a:p>
          <a:endParaRPr lang="pt-BR" sz="1200"/>
        </a:p>
      </dgm:t>
    </dgm:pt>
    <dgm:pt modelId="{C005A557-D8FE-43AA-9887-0CBBAAFD1A28}">
      <dgm:prSet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Série Histórica</a:t>
          </a:r>
        </a:p>
      </dgm:t>
    </dgm:pt>
    <dgm:pt modelId="{6821B768-5395-40C2-B570-31606DE44B80}" type="parTrans" cxnId="{0B0F013C-F2E0-490F-AE2B-33E50E8F0A18}">
      <dgm:prSet/>
      <dgm:spPr/>
      <dgm:t>
        <a:bodyPr/>
        <a:lstStyle/>
        <a:p>
          <a:endParaRPr lang="pt-BR"/>
        </a:p>
      </dgm:t>
    </dgm:pt>
    <dgm:pt modelId="{6E85C400-FE92-421E-9CAE-C516C08B7D16}" type="sibTrans" cxnId="{0B0F013C-F2E0-490F-AE2B-33E50E8F0A18}">
      <dgm:prSet/>
      <dgm:spPr/>
      <dgm:t>
        <a:bodyPr/>
        <a:lstStyle/>
        <a:p>
          <a:endParaRPr lang="pt-BR"/>
        </a:p>
      </dgm:t>
    </dgm:pt>
    <dgm:pt modelId="{2A60B46D-3626-46FE-9ED6-488C53CA0211}">
      <dgm:prSet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Sequência de dados coletados em intervalos regulares de tempo permite analisar a evolução de uma variável ao longo do tempo</a:t>
          </a:r>
        </a:p>
      </dgm:t>
    </dgm:pt>
    <dgm:pt modelId="{2A1C0F68-225C-4E8B-8125-489984045BF7}" type="parTrans" cxnId="{988E4F97-C7BE-4BDA-82B1-9DF8F3202F25}">
      <dgm:prSet/>
      <dgm:spPr/>
      <dgm:t>
        <a:bodyPr/>
        <a:lstStyle/>
        <a:p>
          <a:endParaRPr lang="pt-BR"/>
        </a:p>
      </dgm:t>
    </dgm:pt>
    <dgm:pt modelId="{EA7BD804-5F57-4677-89D7-EF8CAC74DE24}" type="sibTrans" cxnId="{988E4F97-C7BE-4BDA-82B1-9DF8F3202F25}">
      <dgm:prSet/>
      <dgm:spPr/>
      <dgm:t>
        <a:bodyPr/>
        <a:lstStyle/>
        <a:p>
          <a:endParaRPr lang="pt-BR"/>
        </a:p>
      </dgm:t>
    </dgm:pt>
    <dgm:pt modelId="{C6272083-5480-45B6-A2E3-1B2297834407}" type="pres">
      <dgm:prSet presAssocID="{8E0C3C34-9D21-406C-83B2-DAAF4FF7E471}" presName="Name0" presStyleCnt="0">
        <dgm:presLayoutVars>
          <dgm:dir/>
          <dgm:animLvl val="lvl"/>
          <dgm:resizeHandles val="exact"/>
        </dgm:presLayoutVars>
      </dgm:prSet>
      <dgm:spPr/>
    </dgm:pt>
    <dgm:pt modelId="{8F605A0D-E8B3-4F26-8832-E5B6A759481E}" type="pres">
      <dgm:prSet presAssocID="{FDA5BFC3-8825-4F61-884E-1FB011EC1171}" presName="linNode" presStyleCnt="0"/>
      <dgm:spPr/>
    </dgm:pt>
    <dgm:pt modelId="{56DC3D9C-F4F3-47A3-8FFA-F04BDD5131F0}" type="pres">
      <dgm:prSet presAssocID="{FDA5BFC3-8825-4F61-884E-1FB011EC1171}" presName="parentText" presStyleLbl="node1" presStyleIdx="0" presStyleCnt="4" custLinFactNeighborX="-234" custLinFactNeighborY="-2095">
        <dgm:presLayoutVars>
          <dgm:chMax val="1"/>
          <dgm:bulletEnabled val="1"/>
        </dgm:presLayoutVars>
      </dgm:prSet>
      <dgm:spPr/>
    </dgm:pt>
    <dgm:pt modelId="{17BCE153-1866-40E2-ABE2-DE182B5DB7A9}" type="pres">
      <dgm:prSet presAssocID="{FDA5BFC3-8825-4F61-884E-1FB011EC1171}" presName="descendantText" presStyleLbl="alignAccFollowNode1" presStyleIdx="0" presStyleCnt="4">
        <dgm:presLayoutVars>
          <dgm:bulletEnabled val="1"/>
        </dgm:presLayoutVars>
      </dgm:prSet>
      <dgm:spPr/>
    </dgm:pt>
    <dgm:pt modelId="{B6EA2DD0-B60D-4696-AA7F-C78DFC062374}" type="pres">
      <dgm:prSet presAssocID="{E0AA76D8-C54D-42BA-A8ED-65971A3F6240}" presName="sp" presStyleCnt="0"/>
      <dgm:spPr/>
    </dgm:pt>
    <dgm:pt modelId="{CC72C5FB-3E14-4E83-8DBC-01342C5A2712}" type="pres">
      <dgm:prSet presAssocID="{419D168C-F04A-4629-84CF-BD893F2F910F}" presName="linNode" presStyleCnt="0"/>
      <dgm:spPr/>
    </dgm:pt>
    <dgm:pt modelId="{427E52BD-F58A-48B4-93A8-535CAF1BC8B4}" type="pres">
      <dgm:prSet presAssocID="{419D168C-F04A-4629-84CF-BD893F2F910F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038C55E5-99F9-4540-B264-2FA3BDC10F96}" type="pres">
      <dgm:prSet presAssocID="{419D168C-F04A-4629-84CF-BD893F2F910F}" presName="descendantText" presStyleLbl="alignAccFollowNode1" presStyleIdx="1" presStyleCnt="4">
        <dgm:presLayoutVars>
          <dgm:bulletEnabled val="1"/>
        </dgm:presLayoutVars>
      </dgm:prSet>
      <dgm:spPr/>
    </dgm:pt>
    <dgm:pt modelId="{D8301DDD-1FE6-410D-B0F5-C3EBF6CE7594}" type="pres">
      <dgm:prSet presAssocID="{805FA2C1-797E-4156-AE67-97A98F072C3C}" presName="sp" presStyleCnt="0"/>
      <dgm:spPr/>
    </dgm:pt>
    <dgm:pt modelId="{5F5CC09F-399C-4FE9-9221-6FA03613228B}" type="pres">
      <dgm:prSet presAssocID="{DA366EC6-CCCF-44DF-9FA7-BBDCA30370C2}" presName="linNode" presStyleCnt="0"/>
      <dgm:spPr/>
    </dgm:pt>
    <dgm:pt modelId="{EE9C710C-5660-4B88-B78E-15EEDF294A62}" type="pres">
      <dgm:prSet presAssocID="{DA366EC6-CCCF-44DF-9FA7-BBDCA30370C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7C66F6F-F9E2-418A-8F94-64ABD38EB7FC}" type="pres">
      <dgm:prSet presAssocID="{DA366EC6-CCCF-44DF-9FA7-BBDCA30370C2}" presName="descendantText" presStyleLbl="alignAccFollowNode1" presStyleIdx="2" presStyleCnt="4">
        <dgm:presLayoutVars>
          <dgm:bulletEnabled val="1"/>
        </dgm:presLayoutVars>
      </dgm:prSet>
      <dgm:spPr/>
    </dgm:pt>
    <dgm:pt modelId="{D96AB59E-0C54-4DA6-A1D0-404727B8174E}" type="pres">
      <dgm:prSet presAssocID="{D4C54D99-8EFA-4B5B-862E-EE25061107B2}" presName="sp" presStyleCnt="0"/>
      <dgm:spPr/>
    </dgm:pt>
    <dgm:pt modelId="{7BF2249E-EE4C-4035-95DF-A237CA897AE3}" type="pres">
      <dgm:prSet presAssocID="{C005A557-D8FE-43AA-9887-0CBBAAFD1A28}" presName="linNode" presStyleCnt="0"/>
      <dgm:spPr/>
    </dgm:pt>
    <dgm:pt modelId="{140FF5F5-D973-498D-95C0-99CB09F30381}" type="pres">
      <dgm:prSet presAssocID="{C005A557-D8FE-43AA-9887-0CBBAAFD1A28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AB0F934-23D3-4396-A2B5-A3CD81BA8B50}" type="pres">
      <dgm:prSet presAssocID="{C005A557-D8FE-43AA-9887-0CBBAAFD1A28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F655D23-A361-4720-AD35-C873971AA916}" srcId="{8E0C3C34-9D21-406C-83B2-DAAF4FF7E471}" destId="{419D168C-F04A-4629-84CF-BD893F2F910F}" srcOrd="1" destOrd="0" parTransId="{2126203B-9D8A-4FFC-A884-33FD4ADC3BC6}" sibTransId="{805FA2C1-797E-4156-AE67-97A98F072C3C}"/>
    <dgm:cxn modelId="{0B0F013C-F2E0-490F-AE2B-33E50E8F0A18}" srcId="{8E0C3C34-9D21-406C-83B2-DAAF4FF7E471}" destId="{C005A557-D8FE-43AA-9887-0CBBAAFD1A28}" srcOrd="3" destOrd="0" parTransId="{6821B768-5395-40C2-B570-31606DE44B80}" sibTransId="{6E85C400-FE92-421E-9CAE-C516C08B7D16}"/>
    <dgm:cxn modelId="{94DE393D-E946-46EC-B177-9FD06FE78A51}" srcId="{8E0C3C34-9D21-406C-83B2-DAAF4FF7E471}" destId="{DA366EC6-CCCF-44DF-9FA7-BBDCA30370C2}" srcOrd="2" destOrd="0" parTransId="{1A845C9D-4388-4859-8254-212993F938EA}" sibTransId="{D4C54D99-8EFA-4B5B-862E-EE25061107B2}"/>
    <dgm:cxn modelId="{E7D1866B-8B1E-4302-A789-1FC45783FD1E}" srcId="{8E0C3C34-9D21-406C-83B2-DAAF4FF7E471}" destId="{FDA5BFC3-8825-4F61-884E-1FB011EC1171}" srcOrd="0" destOrd="0" parTransId="{5C505C76-06CF-4EA6-A90D-2162A22AEE88}" sibTransId="{E0AA76D8-C54D-42BA-A8ED-65971A3F6240}"/>
    <dgm:cxn modelId="{D4825D70-9280-4C0F-B0A1-60E0E4857A56}" type="presOf" srcId="{032D53A7-527C-44D9-A663-A82F6AA67669}" destId="{17BCE153-1866-40E2-ABE2-DE182B5DB7A9}" srcOrd="0" destOrd="0" presId="urn:microsoft.com/office/officeart/2005/8/layout/vList5"/>
    <dgm:cxn modelId="{A622D172-EE59-46CE-99A2-0C3EDE981DB1}" srcId="{FDA5BFC3-8825-4F61-884E-1FB011EC1171}" destId="{032D53A7-527C-44D9-A663-A82F6AA67669}" srcOrd="0" destOrd="0" parTransId="{FBE45F29-4C5F-4DB9-9B5D-40BD0B98E395}" sibTransId="{7231F349-58EF-42F0-9F1C-F657A29B465A}"/>
    <dgm:cxn modelId="{58E44B95-A484-4064-A2ED-021A9E47971A}" type="presOf" srcId="{4EEFC35F-187B-4EED-8CA5-710E0CA3FF84}" destId="{038C55E5-99F9-4540-B264-2FA3BDC10F96}" srcOrd="0" destOrd="0" presId="urn:microsoft.com/office/officeart/2005/8/layout/vList5"/>
    <dgm:cxn modelId="{988E4F97-C7BE-4BDA-82B1-9DF8F3202F25}" srcId="{C005A557-D8FE-43AA-9887-0CBBAAFD1A28}" destId="{2A60B46D-3626-46FE-9ED6-488C53CA0211}" srcOrd="0" destOrd="0" parTransId="{2A1C0F68-225C-4E8B-8125-489984045BF7}" sibTransId="{EA7BD804-5F57-4677-89D7-EF8CAC74DE24}"/>
    <dgm:cxn modelId="{748027A0-4DF1-432D-90B1-24B04D37273D}" type="presOf" srcId="{45F9FF97-9338-4B87-A2F9-A03BDD92F9F5}" destId="{77C66F6F-F9E2-418A-8F94-64ABD38EB7FC}" srcOrd="0" destOrd="0" presId="urn:microsoft.com/office/officeart/2005/8/layout/vList5"/>
    <dgm:cxn modelId="{0A1B6FAB-A655-43C1-BF90-B07CB58049C0}" srcId="{419D168C-F04A-4629-84CF-BD893F2F910F}" destId="{4EEFC35F-187B-4EED-8CA5-710E0CA3FF84}" srcOrd="0" destOrd="0" parTransId="{C608CD3A-AFC7-4D05-869C-3C9684625285}" sibTransId="{3653073D-B470-4395-BC40-D7111D7826AE}"/>
    <dgm:cxn modelId="{78BEA0BF-C58E-4D97-A4B2-6D6F23380C09}" type="presOf" srcId="{2A60B46D-3626-46FE-9ED6-488C53CA0211}" destId="{6AB0F934-23D3-4396-A2B5-A3CD81BA8B50}" srcOrd="0" destOrd="0" presId="urn:microsoft.com/office/officeart/2005/8/layout/vList5"/>
    <dgm:cxn modelId="{F164B9C0-780E-4A41-BE41-02F40586C524}" type="presOf" srcId="{FDA5BFC3-8825-4F61-884E-1FB011EC1171}" destId="{56DC3D9C-F4F3-47A3-8FFA-F04BDD5131F0}" srcOrd="0" destOrd="0" presId="urn:microsoft.com/office/officeart/2005/8/layout/vList5"/>
    <dgm:cxn modelId="{0A67AECF-E8B6-4017-B53C-F86F69072C7B}" type="presOf" srcId="{C005A557-D8FE-43AA-9887-0CBBAAFD1A28}" destId="{140FF5F5-D973-498D-95C0-99CB09F30381}" srcOrd="0" destOrd="0" presId="urn:microsoft.com/office/officeart/2005/8/layout/vList5"/>
    <dgm:cxn modelId="{0CFF9CD2-DA49-465B-8C6D-20CC9A78F488}" type="presOf" srcId="{419D168C-F04A-4629-84CF-BD893F2F910F}" destId="{427E52BD-F58A-48B4-93A8-535CAF1BC8B4}" srcOrd="0" destOrd="0" presId="urn:microsoft.com/office/officeart/2005/8/layout/vList5"/>
    <dgm:cxn modelId="{8098C7DF-04BF-472E-AA36-3124168D243F}" type="presOf" srcId="{DA366EC6-CCCF-44DF-9FA7-BBDCA30370C2}" destId="{EE9C710C-5660-4B88-B78E-15EEDF294A62}" srcOrd="0" destOrd="0" presId="urn:microsoft.com/office/officeart/2005/8/layout/vList5"/>
    <dgm:cxn modelId="{625704E5-E855-42CE-96A4-A0DB5A09C110}" srcId="{DA366EC6-CCCF-44DF-9FA7-BBDCA30370C2}" destId="{45F9FF97-9338-4B87-A2F9-A03BDD92F9F5}" srcOrd="0" destOrd="0" parTransId="{A662ECFC-F798-4400-A53E-2686E9D21655}" sibTransId="{C2FC87A8-6D23-417B-B90E-5B6A0083CA71}"/>
    <dgm:cxn modelId="{61800DFA-C11B-4C45-AA3F-9E6F35794F30}" type="presOf" srcId="{8E0C3C34-9D21-406C-83B2-DAAF4FF7E471}" destId="{C6272083-5480-45B6-A2E3-1B2297834407}" srcOrd="0" destOrd="0" presId="urn:microsoft.com/office/officeart/2005/8/layout/vList5"/>
    <dgm:cxn modelId="{7982ECCB-77AF-4B57-ADD8-4EECD76A2F94}" type="presParOf" srcId="{C6272083-5480-45B6-A2E3-1B2297834407}" destId="{8F605A0D-E8B3-4F26-8832-E5B6A759481E}" srcOrd="0" destOrd="0" presId="urn:microsoft.com/office/officeart/2005/8/layout/vList5"/>
    <dgm:cxn modelId="{2D376B1A-857F-4EBD-BBE4-0CA367804E14}" type="presParOf" srcId="{8F605A0D-E8B3-4F26-8832-E5B6A759481E}" destId="{56DC3D9C-F4F3-47A3-8FFA-F04BDD5131F0}" srcOrd="0" destOrd="0" presId="urn:microsoft.com/office/officeart/2005/8/layout/vList5"/>
    <dgm:cxn modelId="{C642C17E-134B-42CD-812A-91CDC7BE4954}" type="presParOf" srcId="{8F605A0D-E8B3-4F26-8832-E5B6A759481E}" destId="{17BCE153-1866-40E2-ABE2-DE182B5DB7A9}" srcOrd="1" destOrd="0" presId="urn:microsoft.com/office/officeart/2005/8/layout/vList5"/>
    <dgm:cxn modelId="{04BC7B90-190F-4183-BDE3-69726A519F43}" type="presParOf" srcId="{C6272083-5480-45B6-A2E3-1B2297834407}" destId="{B6EA2DD0-B60D-4696-AA7F-C78DFC062374}" srcOrd="1" destOrd="0" presId="urn:microsoft.com/office/officeart/2005/8/layout/vList5"/>
    <dgm:cxn modelId="{BC2DCBF0-33F8-4FDA-854E-38584F0CD00A}" type="presParOf" srcId="{C6272083-5480-45B6-A2E3-1B2297834407}" destId="{CC72C5FB-3E14-4E83-8DBC-01342C5A2712}" srcOrd="2" destOrd="0" presId="urn:microsoft.com/office/officeart/2005/8/layout/vList5"/>
    <dgm:cxn modelId="{6EE86621-40B6-4675-8F8D-601A8BBF3CDF}" type="presParOf" srcId="{CC72C5FB-3E14-4E83-8DBC-01342C5A2712}" destId="{427E52BD-F58A-48B4-93A8-535CAF1BC8B4}" srcOrd="0" destOrd="0" presId="urn:microsoft.com/office/officeart/2005/8/layout/vList5"/>
    <dgm:cxn modelId="{A293A816-DEBF-4129-8E87-1C1628537C90}" type="presParOf" srcId="{CC72C5FB-3E14-4E83-8DBC-01342C5A2712}" destId="{038C55E5-99F9-4540-B264-2FA3BDC10F96}" srcOrd="1" destOrd="0" presId="urn:microsoft.com/office/officeart/2005/8/layout/vList5"/>
    <dgm:cxn modelId="{03416DCC-18A5-4F5D-90C0-13DC7BFB3423}" type="presParOf" srcId="{C6272083-5480-45B6-A2E3-1B2297834407}" destId="{D8301DDD-1FE6-410D-B0F5-C3EBF6CE7594}" srcOrd="3" destOrd="0" presId="urn:microsoft.com/office/officeart/2005/8/layout/vList5"/>
    <dgm:cxn modelId="{644F6A78-2944-407A-83AD-1869CEF249CE}" type="presParOf" srcId="{C6272083-5480-45B6-A2E3-1B2297834407}" destId="{5F5CC09F-399C-4FE9-9221-6FA03613228B}" srcOrd="4" destOrd="0" presId="urn:microsoft.com/office/officeart/2005/8/layout/vList5"/>
    <dgm:cxn modelId="{51AEA170-AAAC-4458-8744-547D7C8938AE}" type="presParOf" srcId="{5F5CC09F-399C-4FE9-9221-6FA03613228B}" destId="{EE9C710C-5660-4B88-B78E-15EEDF294A62}" srcOrd="0" destOrd="0" presId="urn:microsoft.com/office/officeart/2005/8/layout/vList5"/>
    <dgm:cxn modelId="{27B098A9-0861-4E49-9B15-901CA6808849}" type="presParOf" srcId="{5F5CC09F-399C-4FE9-9221-6FA03613228B}" destId="{77C66F6F-F9E2-418A-8F94-64ABD38EB7FC}" srcOrd="1" destOrd="0" presId="urn:microsoft.com/office/officeart/2005/8/layout/vList5"/>
    <dgm:cxn modelId="{A0BBC22A-195F-4C48-8353-B8275A95CDFC}" type="presParOf" srcId="{C6272083-5480-45B6-A2E3-1B2297834407}" destId="{D96AB59E-0C54-4DA6-A1D0-404727B8174E}" srcOrd="5" destOrd="0" presId="urn:microsoft.com/office/officeart/2005/8/layout/vList5"/>
    <dgm:cxn modelId="{946B254B-0B5D-4883-A0E3-2033920783BA}" type="presParOf" srcId="{C6272083-5480-45B6-A2E3-1B2297834407}" destId="{7BF2249E-EE4C-4035-95DF-A237CA897AE3}" srcOrd="6" destOrd="0" presId="urn:microsoft.com/office/officeart/2005/8/layout/vList5"/>
    <dgm:cxn modelId="{C515FE7C-3B7A-4477-911D-7BEBDF3B5EFA}" type="presParOf" srcId="{7BF2249E-EE4C-4035-95DF-A237CA897AE3}" destId="{140FF5F5-D973-498D-95C0-99CB09F30381}" srcOrd="0" destOrd="0" presId="urn:microsoft.com/office/officeart/2005/8/layout/vList5"/>
    <dgm:cxn modelId="{6725CB1B-FCAD-451C-8419-146BA4ABE4D6}" type="presParOf" srcId="{7BF2249E-EE4C-4035-95DF-A237CA897AE3}" destId="{6AB0F934-23D3-4396-A2B5-A3CD81BA8B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02A27-7997-4518-9753-D8D3093E63B0}">
      <dsp:nvSpPr>
        <dsp:cNvPr id="0" name=""/>
        <dsp:cNvSpPr/>
      </dsp:nvSpPr>
      <dsp:spPr>
        <a:xfrm>
          <a:off x="2770200" y="1179"/>
          <a:ext cx="1015936" cy="9090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Validade</a:t>
          </a:r>
        </a:p>
      </dsp:txBody>
      <dsp:txXfrm>
        <a:off x="2918980" y="134301"/>
        <a:ext cx="718376" cy="642773"/>
      </dsp:txXfrm>
    </dsp:sp>
    <dsp:sp modelId="{422D83CC-8459-4EDD-BFBF-58D10F2E2D66}">
      <dsp:nvSpPr>
        <dsp:cNvPr id="0" name=""/>
        <dsp:cNvSpPr/>
      </dsp:nvSpPr>
      <dsp:spPr>
        <a:xfrm rot="1350000">
          <a:off x="3785827" y="540562"/>
          <a:ext cx="135160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3787370" y="594162"/>
        <a:ext cx="94612" cy="184075"/>
      </dsp:txXfrm>
    </dsp:sp>
    <dsp:sp modelId="{CD174BA0-3952-42E6-80C6-2FF2F4EA4755}">
      <dsp:nvSpPr>
        <dsp:cNvPr id="0" name=""/>
        <dsp:cNvSpPr/>
      </dsp:nvSpPr>
      <dsp:spPr>
        <a:xfrm>
          <a:off x="3881147" y="523394"/>
          <a:ext cx="1315520" cy="909017"/>
        </a:xfrm>
        <a:prstGeom prst="ellipse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Sensibilidade</a:t>
          </a:r>
        </a:p>
      </dsp:txBody>
      <dsp:txXfrm>
        <a:off x="4073800" y="656516"/>
        <a:ext cx="930214" cy="642773"/>
      </dsp:txXfrm>
    </dsp:sp>
    <dsp:sp modelId="{C83E98FA-C1BE-43B0-B7A0-900E83ABC40A}">
      <dsp:nvSpPr>
        <dsp:cNvPr id="0" name=""/>
        <dsp:cNvSpPr/>
      </dsp:nvSpPr>
      <dsp:spPr>
        <a:xfrm rot="4050000">
          <a:off x="4686285" y="1451189"/>
          <a:ext cx="224405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4707064" y="1481450"/>
        <a:ext cx="157084" cy="184075"/>
      </dsp:txXfrm>
    </dsp:sp>
    <dsp:sp modelId="{5141F8BB-7660-4C17-87FB-4805E70BF452}">
      <dsp:nvSpPr>
        <dsp:cNvPr id="0" name=""/>
        <dsp:cNvSpPr/>
      </dsp:nvSpPr>
      <dsp:spPr>
        <a:xfrm>
          <a:off x="4476929" y="1784133"/>
          <a:ext cx="1168387" cy="909017"/>
        </a:xfrm>
        <a:prstGeom prst="ellipse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Confiança</a:t>
          </a:r>
        </a:p>
      </dsp:txBody>
      <dsp:txXfrm>
        <a:off x="4648035" y="1917255"/>
        <a:ext cx="826175" cy="642773"/>
      </dsp:txXfrm>
    </dsp:sp>
    <dsp:sp modelId="{D284A4EE-FF83-4FB4-B44E-3AF8DFA24AAF}">
      <dsp:nvSpPr>
        <dsp:cNvPr id="0" name=""/>
        <dsp:cNvSpPr/>
      </dsp:nvSpPr>
      <dsp:spPr>
        <a:xfrm rot="6750000">
          <a:off x="4682830" y="2715836"/>
          <a:ext cx="234187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4731401" y="2744741"/>
        <a:ext cx="163931" cy="184075"/>
      </dsp:txXfrm>
    </dsp:sp>
    <dsp:sp modelId="{B11EFC1C-B5B0-41B3-89D8-33C51BEB8A02}">
      <dsp:nvSpPr>
        <dsp:cNvPr id="0" name=""/>
        <dsp:cNvSpPr/>
      </dsp:nvSpPr>
      <dsp:spPr>
        <a:xfrm>
          <a:off x="4084399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latin typeface="Bahnschrift Light" panose="020B0502040204020203" pitchFamily="34" charset="0"/>
            </a:rPr>
            <a:t>Disponibilidade</a:t>
          </a:r>
        </a:p>
      </dsp:txBody>
      <dsp:txXfrm>
        <a:off x="4217521" y="3177995"/>
        <a:ext cx="642773" cy="642773"/>
      </dsp:txXfrm>
    </dsp:sp>
    <dsp:sp modelId="{25716999-0BA7-4FED-946B-6CDBCD0CF600}">
      <dsp:nvSpPr>
        <dsp:cNvPr id="0" name=""/>
        <dsp:cNvSpPr/>
      </dsp:nvSpPr>
      <dsp:spPr>
        <a:xfrm rot="9450000">
          <a:off x="3794118" y="3604477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3863801" y="3651975"/>
        <a:ext cx="169026" cy="184075"/>
      </dsp:txXfrm>
    </dsp:sp>
    <dsp:sp modelId="{6EEB352F-3661-40A8-A20C-C29956BEEA93}">
      <dsp:nvSpPr>
        <dsp:cNvPr id="0" name=""/>
        <dsp:cNvSpPr/>
      </dsp:nvSpPr>
      <dsp:spPr>
        <a:xfrm>
          <a:off x="2823659" y="3567088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Simplicidade</a:t>
          </a:r>
        </a:p>
      </dsp:txBody>
      <dsp:txXfrm>
        <a:off x="2956781" y="3700210"/>
        <a:ext cx="642773" cy="642773"/>
      </dsp:txXfrm>
    </dsp:sp>
    <dsp:sp modelId="{5893BB32-FFF8-4389-9206-F75DB8A0C859}">
      <dsp:nvSpPr>
        <dsp:cNvPr id="0" name=""/>
        <dsp:cNvSpPr/>
      </dsp:nvSpPr>
      <dsp:spPr>
        <a:xfrm rot="12150000">
          <a:off x="2533379" y="3609708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2603062" y="3684928"/>
        <a:ext cx="169026" cy="184075"/>
      </dsp:txXfrm>
    </dsp:sp>
    <dsp:sp modelId="{27FF62E1-19C4-44F5-826B-FB3F6A8DE663}">
      <dsp:nvSpPr>
        <dsp:cNvPr id="0" name=""/>
        <dsp:cNvSpPr/>
      </dsp:nvSpPr>
      <dsp:spPr>
        <a:xfrm>
          <a:off x="1562920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ahnschrift Light" panose="020B0502040204020203" pitchFamily="34" charset="0"/>
            </a:rPr>
            <a:t>Comparabilidade</a:t>
          </a:r>
        </a:p>
      </dsp:txBody>
      <dsp:txXfrm>
        <a:off x="1696042" y="3177995"/>
        <a:ext cx="642773" cy="642773"/>
      </dsp:txXfrm>
    </dsp:sp>
    <dsp:sp modelId="{CBA8D56E-E0B3-4FE7-996B-77A8BF96122A}">
      <dsp:nvSpPr>
        <dsp:cNvPr id="0" name=""/>
        <dsp:cNvSpPr/>
      </dsp:nvSpPr>
      <dsp:spPr>
        <a:xfrm rot="14850000">
          <a:off x="1643605" y="2727300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1692368" y="2821241"/>
        <a:ext cx="164579" cy="184075"/>
      </dsp:txXfrm>
    </dsp:sp>
    <dsp:sp modelId="{0A805607-99EE-4B19-8BC1-CBF970FA76C4}">
      <dsp:nvSpPr>
        <dsp:cNvPr id="0" name=""/>
        <dsp:cNvSpPr/>
      </dsp:nvSpPr>
      <dsp:spPr>
        <a:xfrm>
          <a:off x="933014" y="1784133"/>
          <a:ext cx="1124400" cy="909017"/>
        </a:xfrm>
        <a:prstGeom prst="ellipse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Custo efetividade</a:t>
          </a:r>
        </a:p>
      </dsp:txBody>
      <dsp:txXfrm>
        <a:off x="1097679" y="1917255"/>
        <a:ext cx="795070" cy="642773"/>
      </dsp:txXfrm>
    </dsp:sp>
    <dsp:sp modelId="{A86DE04E-40D2-49F8-98DA-14C45FB44AAD}">
      <dsp:nvSpPr>
        <dsp:cNvPr id="0" name=""/>
        <dsp:cNvSpPr/>
      </dsp:nvSpPr>
      <dsp:spPr>
        <a:xfrm rot="17550000">
          <a:off x="1638512" y="1455486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660283" y="1549427"/>
        <a:ext cx="164579" cy="184075"/>
      </dsp:txXfrm>
    </dsp:sp>
    <dsp:sp modelId="{9E92A24F-A19D-4EC5-8125-98F37632EA0D}">
      <dsp:nvSpPr>
        <dsp:cNvPr id="0" name=""/>
        <dsp:cNvSpPr/>
      </dsp:nvSpPr>
      <dsp:spPr>
        <a:xfrm>
          <a:off x="1562920" y="523394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Bahnschrift Light" panose="020B0502040204020203" pitchFamily="34" charset="0"/>
            </a:rPr>
            <a:t>Ética</a:t>
          </a:r>
        </a:p>
      </dsp:txBody>
      <dsp:txXfrm>
        <a:off x="1696042" y="656516"/>
        <a:ext cx="642773" cy="642773"/>
      </dsp:txXfrm>
    </dsp:sp>
    <dsp:sp modelId="{B23ADD13-5871-4456-A701-63F4EF963343}">
      <dsp:nvSpPr>
        <dsp:cNvPr id="0" name=""/>
        <dsp:cNvSpPr/>
      </dsp:nvSpPr>
      <dsp:spPr>
        <a:xfrm rot="20250000">
          <a:off x="2512615" y="574262"/>
          <a:ext cx="217912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2515103" y="648130"/>
        <a:ext cx="152538" cy="1840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CE153-1866-40E2-ABE2-DE182B5DB7A9}">
      <dsp:nvSpPr>
        <dsp:cNvPr id="0" name=""/>
        <dsp:cNvSpPr/>
      </dsp:nvSpPr>
      <dsp:spPr>
        <a:xfrm rot="5400000">
          <a:off x="7466309" y="-3104180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latin typeface="Arial" panose="020B0604020202020204" pitchFamily="34" charset="0"/>
              <a:cs typeface="Arial" panose="020B0604020202020204" pitchFamily="34" charset="0"/>
            </a:rPr>
            <a:t>Objetivo a que se quer atingir / manter </a:t>
          </a:r>
          <a:endParaRPr lang="pt-BR" sz="2200" kern="1200" dirty="0"/>
        </a:p>
      </dsp:txBody>
      <dsp:txXfrm rot="-5400000">
        <a:off x="4228977" y="184092"/>
        <a:ext cx="7467241" cy="941636"/>
      </dsp:txXfrm>
    </dsp:sp>
    <dsp:sp modelId="{56DC3D9C-F4F3-47A3-8FFA-F04BDD5131F0}">
      <dsp:nvSpPr>
        <dsp:cNvPr id="0" name=""/>
        <dsp:cNvSpPr/>
      </dsp:nvSpPr>
      <dsp:spPr>
        <a:xfrm>
          <a:off x="0" y="10890"/>
          <a:ext cx="4228977" cy="1304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Meta</a:t>
          </a:r>
        </a:p>
      </dsp:txBody>
      <dsp:txXfrm>
        <a:off x="63675" y="74565"/>
        <a:ext cx="4101627" cy="1177045"/>
      </dsp:txXfrm>
    </dsp:sp>
    <dsp:sp modelId="{038C55E5-99F9-4540-B264-2FA3BDC10F96}">
      <dsp:nvSpPr>
        <dsp:cNvPr id="0" name=""/>
        <dsp:cNvSpPr/>
      </dsp:nvSpPr>
      <dsp:spPr>
        <a:xfrm rot="5400000">
          <a:off x="7466309" y="-1734565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1685052"/>
            <a:satOff val="14902"/>
            <a:lumOff val="176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685052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Limite de tolerância de incidências não desejáveis</a:t>
          </a:r>
        </a:p>
      </dsp:txBody>
      <dsp:txXfrm rot="-5400000">
        <a:off x="4228977" y="1553707"/>
        <a:ext cx="7467241" cy="941636"/>
      </dsp:txXfrm>
    </dsp:sp>
    <dsp:sp modelId="{427E52BD-F58A-48B4-93A8-535CAF1BC8B4}">
      <dsp:nvSpPr>
        <dsp:cNvPr id="0" name=""/>
        <dsp:cNvSpPr/>
      </dsp:nvSpPr>
      <dsp:spPr>
        <a:xfrm>
          <a:off x="0" y="1372327"/>
          <a:ext cx="4228977" cy="1304395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 aceitável </a:t>
          </a:r>
        </a:p>
      </dsp:txBody>
      <dsp:txXfrm>
        <a:off x="63675" y="1436002"/>
        <a:ext cx="4101627" cy="1177045"/>
      </dsp:txXfrm>
    </dsp:sp>
    <dsp:sp modelId="{77C66F6F-F9E2-418A-8F94-64ABD38EB7FC}">
      <dsp:nvSpPr>
        <dsp:cNvPr id="0" name=""/>
        <dsp:cNvSpPr/>
      </dsp:nvSpPr>
      <dsp:spPr>
        <a:xfrm rot="5400000">
          <a:off x="7466309" y="-364949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3370104"/>
            <a:satOff val="29803"/>
            <a:lumOff val="353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370104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Evento ocorrido / unidade</a:t>
          </a:r>
        </a:p>
      </dsp:txBody>
      <dsp:txXfrm rot="-5400000">
        <a:off x="4228977" y="2923323"/>
        <a:ext cx="7467241" cy="941636"/>
      </dsp:txXfrm>
    </dsp:sp>
    <dsp:sp modelId="{EE9C710C-5660-4B88-B78E-15EEDF294A62}">
      <dsp:nvSpPr>
        <dsp:cNvPr id="0" name=""/>
        <dsp:cNvSpPr/>
      </dsp:nvSpPr>
      <dsp:spPr>
        <a:xfrm>
          <a:off x="0" y="2741943"/>
          <a:ext cx="4228977" cy="1304395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Ocorrência</a:t>
          </a:r>
        </a:p>
      </dsp:txBody>
      <dsp:txXfrm>
        <a:off x="63675" y="2805618"/>
        <a:ext cx="4101627" cy="1177045"/>
      </dsp:txXfrm>
    </dsp:sp>
    <dsp:sp modelId="{6AB0F934-23D3-4396-A2B5-A3CD81BA8B50}">
      <dsp:nvSpPr>
        <dsp:cNvPr id="0" name=""/>
        <dsp:cNvSpPr/>
      </dsp:nvSpPr>
      <dsp:spPr>
        <a:xfrm rot="5400000">
          <a:off x="7466309" y="1004666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Possibilidade de ocorrência </a:t>
          </a:r>
        </a:p>
      </dsp:txBody>
      <dsp:txXfrm rot="-5400000">
        <a:off x="4228977" y="4292938"/>
        <a:ext cx="7467241" cy="941636"/>
      </dsp:txXfrm>
    </dsp:sp>
    <dsp:sp modelId="{140FF5F5-D973-498D-95C0-99CB09F30381}">
      <dsp:nvSpPr>
        <dsp:cNvPr id="0" name=""/>
        <dsp:cNvSpPr/>
      </dsp:nvSpPr>
      <dsp:spPr>
        <a:xfrm>
          <a:off x="0" y="4111559"/>
          <a:ext cx="4228977" cy="1304395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População / amostra </a:t>
          </a:r>
        </a:p>
      </dsp:txBody>
      <dsp:txXfrm>
        <a:off x="63675" y="4175234"/>
        <a:ext cx="4101627" cy="11770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CE153-1866-40E2-ABE2-DE182B5DB7A9}">
      <dsp:nvSpPr>
        <dsp:cNvPr id="0" name=""/>
        <dsp:cNvSpPr/>
      </dsp:nvSpPr>
      <dsp:spPr>
        <a:xfrm rot="5400000">
          <a:off x="6699824" y="-4059818"/>
          <a:ext cx="1043516" cy="942945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latin typeface="Arial" panose="020B0604020202020204" pitchFamily="34" charset="0"/>
              <a:cs typeface="Arial" panose="020B0604020202020204" pitchFamily="34" charset="0"/>
            </a:rPr>
            <a:t>Relação entre duas grandezas diferentes</a:t>
          </a:r>
          <a:endParaRPr lang="pt-BR" sz="20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200" kern="1200" dirty="0"/>
            <a:t>Índice de rotatividade de leitos hospitalares</a:t>
          </a:r>
        </a:p>
      </dsp:txBody>
      <dsp:txXfrm rot="-5400000">
        <a:off x="2506854" y="184092"/>
        <a:ext cx="9378516" cy="941636"/>
      </dsp:txXfrm>
    </dsp:sp>
    <dsp:sp modelId="{56DC3D9C-F4F3-47A3-8FFA-F04BDD5131F0}">
      <dsp:nvSpPr>
        <dsp:cNvPr id="0" name=""/>
        <dsp:cNvSpPr/>
      </dsp:nvSpPr>
      <dsp:spPr>
        <a:xfrm>
          <a:off x="1852" y="10890"/>
          <a:ext cx="2505001" cy="1304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índice</a:t>
          </a:r>
        </a:p>
      </dsp:txBody>
      <dsp:txXfrm>
        <a:off x="65527" y="74565"/>
        <a:ext cx="2377651" cy="1177045"/>
      </dsp:txXfrm>
    </dsp:sp>
    <dsp:sp modelId="{038C55E5-99F9-4540-B264-2FA3BDC10F96}">
      <dsp:nvSpPr>
        <dsp:cNvPr id="0" name=""/>
        <dsp:cNvSpPr/>
      </dsp:nvSpPr>
      <dsp:spPr>
        <a:xfrm rot="5400000">
          <a:off x="6639496" y="-2750606"/>
          <a:ext cx="1043516" cy="9550265"/>
        </a:xfrm>
        <a:prstGeom prst="round2SameRect">
          <a:avLst/>
        </a:prstGeom>
        <a:solidFill>
          <a:schemeClr val="accent3">
            <a:tint val="40000"/>
            <a:alpha val="90000"/>
            <a:hueOff val="1685052"/>
            <a:satOff val="14902"/>
            <a:lumOff val="176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685052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Relação entre um evento (numerador) e a população exposta ao risco (denominador) em um determinado intervalo de tempo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200" kern="1200" dirty="0"/>
            <a:t>Taxa de mortalidade</a:t>
          </a:r>
          <a:endParaRPr lang="pt-BR" sz="2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2386122" y="1553708"/>
        <a:ext cx="9499325" cy="941636"/>
      </dsp:txXfrm>
    </dsp:sp>
    <dsp:sp modelId="{427E52BD-F58A-48B4-93A8-535CAF1BC8B4}">
      <dsp:nvSpPr>
        <dsp:cNvPr id="0" name=""/>
        <dsp:cNvSpPr/>
      </dsp:nvSpPr>
      <dsp:spPr>
        <a:xfrm>
          <a:off x="1852" y="1372327"/>
          <a:ext cx="2384269" cy="1304395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Taxa</a:t>
          </a:r>
        </a:p>
      </dsp:txBody>
      <dsp:txXfrm>
        <a:off x="65527" y="1436002"/>
        <a:ext cx="2256919" cy="1177045"/>
      </dsp:txXfrm>
    </dsp:sp>
    <dsp:sp modelId="{77C66F6F-F9E2-418A-8F94-64ABD38EB7FC}">
      <dsp:nvSpPr>
        <dsp:cNvPr id="0" name=""/>
        <dsp:cNvSpPr/>
      </dsp:nvSpPr>
      <dsp:spPr>
        <a:xfrm rot="5400000">
          <a:off x="6650247" y="-1368277"/>
          <a:ext cx="1043516" cy="9524836"/>
        </a:xfrm>
        <a:prstGeom prst="round2SameRect">
          <a:avLst/>
        </a:prstGeom>
        <a:solidFill>
          <a:schemeClr val="accent3">
            <a:tint val="40000"/>
            <a:alpha val="90000"/>
            <a:hueOff val="3370104"/>
            <a:satOff val="29803"/>
            <a:lumOff val="353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370104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Relaciona o número de eventos (como infecções) com o tempo de exposição dos pacientes ao risco </a:t>
          </a:r>
          <a:endParaRPr lang="pt-BR" sz="22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Densidade de infecções Assistenciais</a:t>
          </a:r>
        </a:p>
      </dsp:txBody>
      <dsp:txXfrm rot="-5400000">
        <a:off x="2409587" y="2923323"/>
        <a:ext cx="9473896" cy="941636"/>
      </dsp:txXfrm>
    </dsp:sp>
    <dsp:sp modelId="{EE9C710C-5660-4B88-B78E-15EEDF294A62}">
      <dsp:nvSpPr>
        <dsp:cNvPr id="0" name=""/>
        <dsp:cNvSpPr/>
      </dsp:nvSpPr>
      <dsp:spPr>
        <a:xfrm>
          <a:off x="1852" y="2741943"/>
          <a:ext cx="2407734" cy="1304395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Densidade</a:t>
          </a:r>
        </a:p>
      </dsp:txBody>
      <dsp:txXfrm>
        <a:off x="65527" y="2805618"/>
        <a:ext cx="2280384" cy="1177045"/>
      </dsp:txXfrm>
    </dsp:sp>
    <dsp:sp modelId="{6AB0F934-23D3-4396-A2B5-A3CD81BA8B50}">
      <dsp:nvSpPr>
        <dsp:cNvPr id="0" name=""/>
        <dsp:cNvSpPr/>
      </dsp:nvSpPr>
      <dsp:spPr>
        <a:xfrm rot="5400000">
          <a:off x="6660056" y="13390"/>
          <a:ext cx="1043516" cy="9500732"/>
        </a:xfrm>
        <a:prstGeom prst="round2Same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Razão em que o numerador está contido no denominador. Representa parte de um todo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2000" kern="1200" dirty="0"/>
            <a:t>Proporção de pacientes que receberam alta com orientação</a:t>
          </a:r>
          <a:endParaRPr lang="pt-BR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2431448" y="4292938"/>
        <a:ext cx="9449792" cy="941636"/>
      </dsp:txXfrm>
    </dsp:sp>
    <dsp:sp modelId="{140FF5F5-D973-498D-95C0-99CB09F30381}">
      <dsp:nvSpPr>
        <dsp:cNvPr id="0" name=""/>
        <dsp:cNvSpPr/>
      </dsp:nvSpPr>
      <dsp:spPr>
        <a:xfrm>
          <a:off x="1852" y="4111559"/>
          <a:ext cx="2429595" cy="1304395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Proporção</a:t>
          </a:r>
        </a:p>
      </dsp:txBody>
      <dsp:txXfrm>
        <a:off x="65527" y="4175234"/>
        <a:ext cx="2302245" cy="11770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83209-CBEA-4B43-B6C9-9A587B35AA1E}">
      <dsp:nvSpPr>
        <dsp:cNvPr id="0" name=""/>
        <dsp:cNvSpPr/>
      </dsp:nvSpPr>
      <dsp:spPr>
        <a:xfrm>
          <a:off x="4725" y="819302"/>
          <a:ext cx="2224136" cy="858516"/>
        </a:xfrm>
        <a:prstGeom prst="chevron">
          <a:avLst>
            <a:gd name="adj" fmla="val 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BB6C8-9337-4C3F-92DE-B8A703199D85}">
      <dsp:nvSpPr>
        <dsp:cNvPr id="0" name=""/>
        <dsp:cNvSpPr/>
      </dsp:nvSpPr>
      <dsp:spPr>
        <a:xfrm>
          <a:off x="597828" y="1033931"/>
          <a:ext cx="1878159" cy="858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chemeClr val="tx1"/>
              </a:solidFill>
            </a:rPr>
            <a:t>Brainstorming</a:t>
          </a:r>
        </a:p>
      </dsp:txBody>
      <dsp:txXfrm>
        <a:off x="622973" y="1059076"/>
        <a:ext cx="1827869" cy="808226"/>
      </dsp:txXfrm>
    </dsp:sp>
    <dsp:sp modelId="{C513C70B-E245-44E2-A912-30A1D9758949}">
      <dsp:nvSpPr>
        <dsp:cNvPr id="0" name=""/>
        <dsp:cNvSpPr/>
      </dsp:nvSpPr>
      <dsp:spPr>
        <a:xfrm>
          <a:off x="2545183" y="819302"/>
          <a:ext cx="2224136" cy="858516"/>
        </a:xfrm>
        <a:prstGeom prst="chevron">
          <a:avLst>
            <a:gd name="adj" fmla="val 40000"/>
          </a:avLst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F063D-9194-40FC-83CA-7463D3B80928}">
      <dsp:nvSpPr>
        <dsp:cNvPr id="0" name=""/>
        <dsp:cNvSpPr/>
      </dsp:nvSpPr>
      <dsp:spPr>
        <a:xfrm>
          <a:off x="3138286" y="1033931"/>
          <a:ext cx="1878159" cy="858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chemeClr val="tx1"/>
              </a:solidFill>
            </a:rPr>
            <a:t>Diagrama de Causa e Efeito</a:t>
          </a:r>
        </a:p>
      </dsp:txBody>
      <dsp:txXfrm>
        <a:off x="3163431" y="1059076"/>
        <a:ext cx="1827869" cy="808226"/>
      </dsp:txXfrm>
    </dsp:sp>
    <dsp:sp modelId="{843E46E9-94B0-46D9-A6E5-58BDB8FBA68E}">
      <dsp:nvSpPr>
        <dsp:cNvPr id="0" name=""/>
        <dsp:cNvSpPr/>
      </dsp:nvSpPr>
      <dsp:spPr>
        <a:xfrm>
          <a:off x="5085641" y="819302"/>
          <a:ext cx="2224136" cy="858516"/>
        </a:xfrm>
        <a:prstGeom prst="chevron">
          <a:avLst>
            <a:gd name="adj" fmla="val 40000"/>
          </a:avLst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A2752-49AA-4214-8914-65ED9FA8739F}">
      <dsp:nvSpPr>
        <dsp:cNvPr id="0" name=""/>
        <dsp:cNvSpPr/>
      </dsp:nvSpPr>
      <dsp:spPr>
        <a:xfrm>
          <a:off x="5678744" y="1033931"/>
          <a:ext cx="1878159" cy="858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chemeClr val="tx1"/>
              </a:solidFill>
            </a:rPr>
            <a:t>Priorização das Causas (Matriz de Causa e Efeito)</a:t>
          </a:r>
        </a:p>
      </dsp:txBody>
      <dsp:txXfrm>
        <a:off x="5703889" y="1059076"/>
        <a:ext cx="1827869" cy="808226"/>
      </dsp:txXfrm>
    </dsp:sp>
    <dsp:sp modelId="{DB4858DB-4D39-4249-8D17-8DBB95AD9CBC}">
      <dsp:nvSpPr>
        <dsp:cNvPr id="0" name=""/>
        <dsp:cNvSpPr/>
      </dsp:nvSpPr>
      <dsp:spPr>
        <a:xfrm>
          <a:off x="7626099" y="819302"/>
          <a:ext cx="2224136" cy="858516"/>
        </a:xfrm>
        <a:prstGeom prst="chevron">
          <a:avLst>
            <a:gd name="adj" fmla="val 4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D4D34-3C07-41EC-8BD1-E3025265E2FD}">
      <dsp:nvSpPr>
        <dsp:cNvPr id="0" name=""/>
        <dsp:cNvSpPr/>
      </dsp:nvSpPr>
      <dsp:spPr>
        <a:xfrm>
          <a:off x="8219202" y="1033931"/>
          <a:ext cx="1878159" cy="8585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chemeClr val="tx1"/>
              </a:solidFill>
            </a:rPr>
            <a:t>5 “POR QUÊS?”</a:t>
          </a:r>
        </a:p>
      </dsp:txBody>
      <dsp:txXfrm>
        <a:off x="8244347" y="1059076"/>
        <a:ext cx="1827869" cy="808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02A27-7997-4518-9753-D8D3093E63B0}">
      <dsp:nvSpPr>
        <dsp:cNvPr id="0" name=""/>
        <dsp:cNvSpPr/>
      </dsp:nvSpPr>
      <dsp:spPr>
        <a:xfrm>
          <a:off x="2770200" y="1179"/>
          <a:ext cx="1015936" cy="9090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Validade</a:t>
          </a:r>
        </a:p>
      </dsp:txBody>
      <dsp:txXfrm>
        <a:off x="2918980" y="134301"/>
        <a:ext cx="718376" cy="642773"/>
      </dsp:txXfrm>
    </dsp:sp>
    <dsp:sp modelId="{422D83CC-8459-4EDD-BFBF-58D10F2E2D66}">
      <dsp:nvSpPr>
        <dsp:cNvPr id="0" name=""/>
        <dsp:cNvSpPr/>
      </dsp:nvSpPr>
      <dsp:spPr>
        <a:xfrm rot="1350000">
          <a:off x="3785827" y="540562"/>
          <a:ext cx="135160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3787370" y="594162"/>
        <a:ext cx="94612" cy="184075"/>
      </dsp:txXfrm>
    </dsp:sp>
    <dsp:sp modelId="{CD174BA0-3952-42E6-80C6-2FF2F4EA4755}">
      <dsp:nvSpPr>
        <dsp:cNvPr id="0" name=""/>
        <dsp:cNvSpPr/>
      </dsp:nvSpPr>
      <dsp:spPr>
        <a:xfrm>
          <a:off x="3881147" y="523394"/>
          <a:ext cx="1315520" cy="909017"/>
        </a:xfrm>
        <a:prstGeom prst="ellipse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Sensibilidade</a:t>
          </a:r>
        </a:p>
      </dsp:txBody>
      <dsp:txXfrm>
        <a:off x="4073800" y="656516"/>
        <a:ext cx="930214" cy="642773"/>
      </dsp:txXfrm>
    </dsp:sp>
    <dsp:sp modelId="{C83E98FA-C1BE-43B0-B7A0-900E83ABC40A}">
      <dsp:nvSpPr>
        <dsp:cNvPr id="0" name=""/>
        <dsp:cNvSpPr/>
      </dsp:nvSpPr>
      <dsp:spPr>
        <a:xfrm rot="4050000">
          <a:off x="4686285" y="1451189"/>
          <a:ext cx="224405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4707064" y="1481450"/>
        <a:ext cx="157084" cy="184075"/>
      </dsp:txXfrm>
    </dsp:sp>
    <dsp:sp modelId="{5141F8BB-7660-4C17-87FB-4805E70BF452}">
      <dsp:nvSpPr>
        <dsp:cNvPr id="0" name=""/>
        <dsp:cNvSpPr/>
      </dsp:nvSpPr>
      <dsp:spPr>
        <a:xfrm>
          <a:off x="4476929" y="1784133"/>
          <a:ext cx="1168387" cy="909017"/>
        </a:xfrm>
        <a:prstGeom prst="ellipse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Confiança</a:t>
          </a:r>
        </a:p>
      </dsp:txBody>
      <dsp:txXfrm>
        <a:off x="4648035" y="1917255"/>
        <a:ext cx="826175" cy="642773"/>
      </dsp:txXfrm>
    </dsp:sp>
    <dsp:sp modelId="{D284A4EE-FF83-4FB4-B44E-3AF8DFA24AAF}">
      <dsp:nvSpPr>
        <dsp:cNvPr id="0" name=""/>
        <dsp:cNvSpPr/>
      </dsp:nvSpPr>
      <dsp:spPr>
        <a:xfrm rot="6750000">
          <a:off x="4682830" y="2715836"/>
          <a:ext cx="234187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4731401" y="2744741"/>
        <a:ext cx="163931" cy="184075"/>
      </dsp:txXfrm>
    </dsp:sp>
    <dsp:sp modelId="{B11EFC1C-B5B0-41B3-89D8-33C51BEB8A02}">
      <dsp:nvSpPr>
        <dsp:cNvPr id="0" name=""/>
        <dsp:cNvSpPr/>
      </dsp:nvSpPr>
      <dsp:spPr>
        <a:xfrm>
          <a:off x="4084399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latin typeface="Bahnschrift Light" panose="020B0502040204020203" pitchFamily="34" charset="0"/>
            </a:rPr>
            <a:t>Disponibilidade</a:t>
          </a:r>
        </a:p>
      </dsp:txBody>
      <dsp:txXfrm>
        <a:off x="4217521" y="3177995"/>
        <a:ext cx="642773" cy="642773"/>
      </dsp:txXfrm>
    </dsp:sp>
    <dsp:sp modelId="{25716999-0BA7-4FED-946B-6CDBCD0CF600}">
      <dsp:nvSpPr>
        <dsp:cNvPr id="0" name=""/>
        <dsp:cNvSpPr/>
      </dsp:nvSpPr>
      <dsp:spPr>
        <a:xfrm rot="9450000">
          <a:off x="3794118" y="3604477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3863801" y="3651975"/>
        <a:ext cx="169026" cy="184075"/>
      </dsp:txXfrm>
    </dsp:sp>
    <dsp:sp modelId="{6EEB352F-3661-40A8-A20C-C29956BEEA93}">
      <dsp:nvSpPr>
        <dsp:cNvPr id="0" name=""/>
        <dsp:cNvSpPr/>
      </dsp:nvSpPr>
      <dsp:spPr>
        <a:xfrm>
          <a:off x="2823659" y="3567088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Simplicidade</a:t>
          </a:r>
        </a:p>
      </dsp:txBody>
      <dsp:txXfrm>
        <a:off x="2956781" y="3700210"/>
        <a:ext cx="642773" cy="642773"/>
      </dsp:txXfrm>
    </dsp:sp>
    <dsp:sp modelId="{5893BB32-FFF8-4389-9206-F75DB8A0C859}">
      <dsp:nvSpPr>
        <dsp:cNvPr id="0" name=""/>
        <dsp:cNvSpPr/>
      </dsp:nvSpPr>
      <dsp:spPr>
        <a:xfrm rot="12150000">
          <a:off x="2533379" y="3609708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2603062" y="3684928"/>
        <a:ext cx="169026" cy="184075"/>
      </dsp:txXfrm>
    </dsp:sp>
    <dsp:sp modelId="{27FF62E1-19C4-44F5-826B-FB3F6A8DE663}">
      <dsp:nvSpPr>
        <dsp:cNvPr id="0" name=""/>
        <dsp:cNvSpPr/>
      </dsp:nvSpPr>
      <dsp:spPr>
        <a:xfrm>
          <a:off x="1562920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ahnschrift Light" panose="020B0502040204020203" pitchFamily="34" charset="0"/>
            </a:rPr>
            <a:t>Comparabilidade</a:t>
          </a:r>
        </a:p>
      </dsp:txBody>
      <dsp:txXfrm>
        <a:off x="1696042" y="3177995"/>
        <a:ext cx="642773" cy="642773"/>
      </dsp:txXfrm>
    </dsp:sp>
    <dsp:sp modelId="{CBA8D56E-E0B3-4FE7-996B-77A8BF96122A}">
      <dsp:nvSpPr>
        <dsp:cNvPr id="0" name=""/>
        <dsp:cNvSpPr/>
      </dsp:nvSpPr>
      <dsp:spPr>
        <a:xfrm rot="14850000">
          <a:off x="1643605" y="2727300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1692368" y="2821241"/>
        <a:ext cx="164579" cy="184075"/>
      </dsp:txXfrm>
    </dsp:sp>
    <dsp:sp modelId="{0A805607-99EE-4B19-8BC1-CBF970FA76C4}">
      <dsp:nvSpPr>
        <dsp:cNvPr id="0" name=""/>
        <dsp:cNvSpPr/>
      </dsp:nvSpPr>
      <dsp:spPr>
        <a:xfrm>
          <a:off x="933014" y="1784133"/>
          <a:ext cx="1124400" cy="909017"/>
        </a:xfrm>
        <a:prstGeom prst="ellipse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Custo efetividade</a:t>
          </a:r>
        </a:p>
      </dsp:txBody>
      <dsp:txXfrm>
        <a:off x="1097679" y="1917255"/>
        <a:ext cx="795070" cy="642773"/>
      </dsp:txXfrm>
    </dsp:sp>
    <dsp:sp modelId="{A86DE04E-40D2-49F8-98DA-14C45FB44AAD}">
      <dsp:nvSpPr>
        <dsp:cNvPr id="0" name=""/>
        <dsp:cNvSpPr/>
      </dsp:nvSpPr>
      <dsp:spPr>
        <a:xfrm rot="17550000">
          <a:off x="1638512" y="1455486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660283" y="1549427"/>
        <a:ext cx="164579" cy="184075"/>
      </dsp:txXfrm>
    </dsp:sp>
    <dsp:sp modelId="{9E92A24F-A19D-4EC5-8125-98F37632EA0D}">
      <dsp:nvSpPr>
        <dsp:cNvPr id="0" name=""/>
        <dsp:cNvSpPr/>
      </dsp:nvSpPr>
      <dsp:spPr>
        <a:xfrm>
          <a:off x="1562920" y="523394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Bahnschrift Light" panose="020B0502040204020203" pitchFamily="34" charset="0"/>
            </a:rPr>
            <a:t>Ética</a:t>
          </a:r>
        </a:p>
      </dsp:txBody>
      <dsp:txXfrm>
        <a:off x="1696042" y="656516"/>
        <a:ext cx="642773" cy="642773"/>
      </dsp:txXfrm>
    </dsp:sp>
    <dsp:sp modelId="{B23ADD13-5871-4456-A701-63F4EF963343}">
      <dsp:nvSpPr>
        <dsp:cNvPr id="0" name=""/>
        <dsp:cNvSpPr/>
      </dsp:nvSpPr>
      <dsp:spPr>
        <a:xfrm rot="20250000">
          <a:off x="2512615" y="574262"/>
          <a:ext cx="217912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2515103" y="648130"/>
        <a:ext cx="152538" cy="1840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02A27-7997-4518-9753-D8D3093E63B0}">
      <dsp:nvSpPr>
        <dsp:cNvPr id="0" name=""/>
        <dsp:cNvSpPr/>
      </dsp:nvSpPr>
      <dsp:spPr>
        <a:xfrm>
          <a:off x="2770200" y="1179"/>
          <a:ext cx="1015936" cy="9090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Validade</a:t>
          </a:r>
        </a:p>
      </dsp:txBody>
      <dsp:txXfrm>
        <a:off x="2918980" y="134301"/>
        <a:ext cx="718376" cy="642773"/>
      </dsp:txXfrm>
    </dsp:sp>
    <dsp:sp modelId="{422D83CC-8459-4EDD-BFBF-58D10F2E2D66}">
      <dsp:nvSpPr>
        <dsp:cNvPr id="0" name=""/>
        <dsp:cNvSpPr/>
      </dsp:nvSpPr>
      <dsp:spPr>
        <a:xfrm rot="1350000">
          <a:off x="3785827" y="540562"/>
          <a:ext cx="135160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3787370" y="594162"/>
        <a:ext cx="94612" cy="184075"/>
      </dsp:txXfrm>
    </dsp:sp>
    <dsp:sp modelId="{CD174BA0-3952-42E6-80C6-2FF2F4EA4755}">
      <dsp:nvSpPr>
        <dsp:cNvPr id="0" name=""/>
        <dsp:cNvSpPr/>
      </dsp:nvSpPr>
      <dsp:spPr>
        <a:xfrm>
          <a:off x="3881147" y="523394"/>
          <a:ext cx="1315520" cy="909017"/>
        </a:xfrm>
        <a:prstGeom prst="ellipse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Sensibilidade</a:t>
          </a:r>
        </a:p>
      </dsp:txBody>
      <dsp:txXfrm>
        <a:off x="4073800" y="656516"/>
        <a:ext cx="930214" cy="642773"/>
      </dsp:txXfrm>
    </dsp:sp>
    <dsp:sp modelId="{C83E98FA-C1BE-43B0-B7A0-900E83ABC40A}">
      <dsp:nvSpPr>
        <dsp:cNvPr id="0" name=""/>
        <dsp:cNvSpPr/>
      </dsp:nvSpPr>
      <dsp:spPr>
        <a:xfrm rot="4050000">
          <a:off x="4686285" y="1451189"/>
          <a:ext cx="224405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4707064" y="1481450"/>
        <a:ext cx="157084" cy="184075"/>
      </dsp:txXfrm>
    </dsp:sp>
    <dsp:sp modelId="{5141F8BB-7660-4C17-87FB-4805E70BF452}">
      <dsp:nvSpPr>
        <dsp:cNvPr id="0" name=""/>
        <dsp:cNvSpPr/>
      </dsp:nvSpPr>
      <dsp:spPr>
        <a:xfrm>
          <a:off x="4476929" y="1784133"/>
          <a:ext cx="1168387" cy="909017"/>
        </a:xfrm>
        <a:prstGeom prst="ellipse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Confiança</a:t>
          </a:r>
        </a:p>
      </dsp:txBody>
      <dsp:txXfrm>
        <a:off x="4648035" y="1917255"/>
        <a:ext cx="826175" cy="642773"/>
      </dsp:txXfrm>
    </dsp:sp>
    <dsp:sp modelId="{D284A4EE-FF83-4FB4-B44E-3AF8DFA24AAF}">
      <dsp:nvSpPr>
        <dsp:cNvPr id="0" name=""/>
        <dsp:cNvSpPr/>
      </dsp:nvSpPr>
      <dsp:spPr>
        <a:xfrm rot="6750000">
          <a:off x="4682830" y="2715836"/>
          <a:ext cx="234187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4731401" y="2744741"/>
        <a:ext cx="163931" cy="184075"/>
      </dsp:txXfrm>
    </dsp:sp>
    <dsp:sp modelId="{B11EFC1C-B5B0-41B3-89D8-33C51BEB8A02}">
      <dsp:nvSpPr>
        <dsp:cNvPr id="0" name=""/>
        <dsp:cNvSpPr/>
      </dsp:nvSpPr>
      <dsp:spPr>
        <a:xfrm>
          <a:off x="4084399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latin typeface="Bahnschrift Light" panose="020B0502040204020203" pitchFamily="34" charset="0"/>
            </a:rPr>
            <a:t>Disponibilidade</a:t>
          </a:r>
        </a:p>
      </dsp:txBody>
      <dsp:txXfrm>
        <a:off x="4217521" y="3177995"/>
        <a:ext cx="642773" cy="642773"/>
      </dsp:txXfrm>
    </dsp:sp>
    <dsp:sp modelId="{25716999-0BA7-4FED-946B-6CDBCD0CF600}">
      <dsp:nvSpPr>
        <dsp:cNvPr id="0" name=""/>
        <dsp:cNvSpPr/>
      </dsp:nvSpPr>
      <dsp:spPr>
        <a:xfrm rot="9450000">
          <a:off x="3794118" y="3604477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3863801" y="3651975"/>
        <a:ext cx="169026" cy="184075"/>
      </dsp:txXfrm>
    </dsp:sp>
    <dsp:sp modelId="{6EEB352F-3661-40A8-A20C-C29956BEEA93}">
      <dsp:nvSpPr>
        <dsp:cNvPr id="0" name=""/>
        <dsp:cNvSpPr/>
      </dsp:nvSpPr>
      <dsp:spPr>
        <a:xfrm>
          <a:off x="2823659" y="3567088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Simplicidade</a:t>
          </a:r>
        </a:p>
      </dsp:txBody>
      <dsp:txXfrm>
        <a:off x="2956781" y="3700210"/>
        <a:ext cx="642773" cy="642773"/>
      </dsp:txXfrm>
    </dsp:sp>
    <dsp:sp modelId="{5893BB32-FFF8-4389-9206-F75DB8A0C859}">
      <dsp:nvSpPr>
        <dsp:cNvPr id="0" name=""/>
        <dsp:cNvSpPr/>
      </dsp:nvSpPr>
      <dsp:spPr>
        <a:xfrm rot="12150000">
          <a:off x="2533379" y="3609708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2603062" y="3684928"/>
        <a:ext cx="169026" cy="184075"/>
      </dsp:txXfrm>
    </dsp:sp>
    <dsp:sp modelId="{27FF62E1-19C4-44F5-826B-FB3F6A8DE663}">
      <dsp:nvSpPr>
        <dsp:cNvPr id="0" name=""/>
        <dsp:cNvSpPr/>
      </dsp:nvSpPr>
      <dsp:spPr>
        <a:xfrm>
          <a:off x="1562920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ahnschrift Light" panose="020B0502040204020203" pitchFamily="34" charset="0"/>
            </a:rPr>
            <a:t>Comparabilidade</a:t>
          </a:r>
        </a:p>
      </dsp:txBody>
      <dsp:txXfrm>
        <a:off x="1696042" y="3177995"/>
        <a:ext cx="642773" cy="642773"/>
      </dsp:txXfrm>
    </dsp:sp>
    <dsp:sp modelId="{CBA8D56E-E0B3-4FE7-996B-77A8BF96122A}">
      <dsp:nvSpPr>
        <dsp:cNvPr id="0" name=""/>
        <dsp:cNvSpPr/>
      </dsp:nvSpPr>
      <dsp:spPr>
        <a:xfrm rot="14850000">
          <a:off x="1643605" y="2727300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1692368" y="2821241"/>
        <a:ext cx="164579" cy="184075"/>
      </dsp:txXfrm>
    </dsp:sp>
    <dsp:sp modelId="{0A805607-99EE-4B19-8BC1-CBF970FA76C4}">
      <dsp:nvSpPr>
        <dsp:cNvPr id="0" name=""/>
        <dsp:cNvSpPr/>
      </dsp:nvSpPr>
      <dsp:spPr>
        <a:xfrm>
          <a:off x="933014" y="1784133"/>
          <a:ext cx="1124400" cy="909017"/>
        </a:xfrm>
        <a:prstGeom prst="ellipse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Custo efetividade</a:t>
          </a:r>
        </a:p>
      </dsp:txBody>
      <dsp:txXfrm>
        <a:off x="1097679" y="1917255"/>
        <a:ext cx="795070" cy="642773"/>
      </dsp:txXfrm>
    </dsp:sp>
    <dsp:sp modelId="{A86DE04E-40D2-49F8-98DA-14C45FB44AAD}">
      <dsp:nvSpPr>
        <dsp:cNvPr id="0" name=""/>
        <dsp:cNvSpPr/>
      </dsp:nvSpPr>
      <dsp:spPr>
        <a:xfrm rot="17550000">
          <a:off x="1638512" y="1455486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660283" y="1549427"/>
        <a:ext cx="164579" cy="184075"/>
      </dsp:txXfrm>
    </dsp:sp>
    <dsp:sp modelId="{9E92A24F-A19D-4EC5-8125-98F37632EA0D}">
      <dsp:nvSpPr>
        <dsp:cNvPr id="0" name=""/>
        <dsp:cNvSpPr/>
      </dsp:nvSpPr>
      <dsp:spPr>
        <a:xfrm>
          <a:off x="1562920" y="523394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Bahnschrift Light" panose="020B0502040204020203" pitchFamily="34" charset="0"/>
            </a:rPr>
            <a:t>Ética</a:t>
          </a:r>
        </a:p>
      </dsp:txBody>
      <dsp:txXfrm>
        <a:off x="1696042" y="656516"/>
        <a:ext cx="642773" cy="642773"/>
      </dsp:txXfrm>
    </dsp:sp>
    <dsp:sp modelId="{B23ADD13-5871-4456-A701-63F4EF963343}">
      <dsp:nvSpPr>
        <dsp:cNvPr id="0" name=""/>
        <dsp:cNvSpPr/>
      </dsp:nvSpPr>
      <dsp:spPr>
        <a:xfrm rot="20250000">
          <a:off x="2512615" y="574262"/>
          <a:ext cx="217912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2515103" y="648130"/>
        <a:ext cx="152538" cy="1840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02A27-7997-4518-9753-D8D3093E63B0}">
      <dsp:nvSpPr>
        <dsp:cNvPr id="0" name=""/>
        <dsp:cNvSpPr/>
      </dsp:nvSpPr>
      <dsp:spPr>
        <a:xfrm>
          <a:off x="2770200" y="1179"/>
          <a:ext cx="1015936" cy="9090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Validade</a:t>
          </a:r>
        </a:p>
      </dsp:txBody>
      <dsp:txXfrm>
        <a:off x="2918980" y="134301"/>
        <a:ext cx="718376" cy="642773"/>
      </dsp:txXfrm>
    </dsp:sp>
    <dsp:sp modelId="{422D83CC-8459-4EDD-BFBF-58D10F2E2D66}">
      <dsp:nvSpPr>
        <dsp:cNvPr id="0" name=""/>
        <dsp:cNvSpPr/>
      </dsp:nvSpPr>
      <dsp:spPr>
        <a:xfrm rot="1350000">
          <a:off x="3785827" y="540562"/>
          <a:ext cx="135160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3787370" y="594162"/>
        <a:ext cx="94612" cy="184075"/>
      </dsp:txXfrm>
    </dsp:sp>
    <dsp:sp modelId="{CD174BA0-3952-42E6-80C6-2FF2F4EA4755}">
      <dsp:nvSpPr>
        <dsp:cNvPr id="0" name=""/>
        <dsp:cNvSpPr/>
      </dsp:nvSpPr>
      <dsp:spPr>
        <a:xfrm>
          <a:off x="3881147" y="523394"/>
          <a:ext cx="1315520" cy="909017"/>
        </a:xfrm>
        <a:prstGeom prst="ellipse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Sensibilidade</a:t>
          </a:r>
        </a:p>
      </dsp:txBody>
      <dsp:txXfrm>
        <a:off x="4073800" y="656516"/>
        <a:ext cx="930214" cy="642773"/>
      </dsp:txXfrm>
    </dsp:sp>
    <dsp:sp modelId="{C83E98FA-C1BE-43B0-B7A0-900E83ABC40A}">
      <dsp:nvSpPr>
        <dsp:cNvPr id="0" name=""/>
        <dsp:cNvSpPr/>
      </dsp:nvSpPr>
      <dsp:spPr>
        <a:xfrm rot="4050000">
          <a:off x="4686285" y="1451189"/>
          <a:ext cx="224405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4707064" y="1481450"/>
        <a:ext cx="157084" cy="184075"/>
      </dsp:txXfrm>
    </dsp:sp>
    <dsp:sp modelId="{5141F8BB-7660-4C17-87FB-4805E70BF452}">
      <dsp:nvSpPr>
        <dsp:cNvPr id="0" name=""/>
        <dsp:cNvSpPr/>
      </dsp:nvSpPr>
      <dsp:spPr>
        <a:xfrm>
          <a:off x="4476929" y="1784133"/>
          <a:ext cx="1168387" cy="909017"/>
        </a:xfrm>
        <a:prstGeom prst="ellipse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Confiança</a:t>
          </a:r>
        </a:p>
      </dsp:txBody>
      <dsp:txXfrm>
        <a:off x="4648035" y="1917255"/>
        <a:ext cx="826175" cy="642773"/>
      </dsp:txXfrm>
    </dsp:sp>
    <dsp:sp modelId="{D284A4EE-FF83-4FB4-B44E-3AF8DFA24AAF}">
      <dsp:nvSpPr>
        <dsp:cNvPr id="0" name=""/>
        <dsp:cNvSpPr/>
      </dsp:nvSpPr>
      <dsp:spPr>
        <a:xfrm rot="6750000">
          <a:off x="4682830" y="2715836"/>
          <a:ext cx="234187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4731401" y="2744741"/>
        <a:ext cx="163931" cy="184075"/>
      </dsp:txXfrm>
    </dsp:sp>
    <dsp:sp modelId="{B11EFC1C-B5B0-41B3-89D8-33C51BEB8A02}">
      <dsp:nvSpPr>
        <dsp:cNvPr id="0" name=""/>
        <dsp:cNvSpPr/>
      </dsp:nvSpPr>
      <dsp:spPr>
        <a:xfrm>
          <a:off x="4084399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latin typeface="Bahnschrift Light" panose="020B0502040204020203" pitchFamily="34" charset="0"/>
            </a:rPr>
            <a:t>Disponibilidade</a:t>
          </a:r>
        </a:p>
      </dsp:txBody>
      <dsp:txXfrm>
        <a:off x="4217521" y="3177995"/>
        <a:ext cx="642773" cy="642773"/>
      </dsp:txXfrm>
    </dsp:sp>
    <dsp:sp modelId="{25716999-0BA7-4FED-946B-6CDBCD0CF600}">
      <dsp:nvSpPr>
        <dsp:cNvPr id="0" name=""/>
        <dsp:cNvSpPr/>
      </dsp:nvSpPr>
      <dsp:spPr>
        <a:xfrm rot="9450000">
          <a:off x="3794118" y="3604477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3863801" y="3651975"/>
        <a:ext cx="169026" cy="184075"/>
      </dsp:txXfrm>
    </dsp:sp>
    <dsp:sp modelId="{6EEB352F-3661-40A8-A20C-C29956BEEA93}">
      <dsp:nvSpPr>
        <dsp:cNvPr id="0" name=""/>
        <dsp:cNvSpPr/>
      </dsp:nvSpPr>
      <dsp:spPr>
        <a:xfrm>
          <a:off x="2823659" y="3567088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Bahnschrift Light" panose="020B0502040204020203" pitchFamily="34" charset="0"/>
            </a:rPr>
            <a:t>Simplicidade</a:t>
          </a:r>
        </a:p>
      </dsp:txBody>
      <dsp:txXfrm>
        <a:off x="2956781" y="3700210"/>
        <a:ext cx="642773" cy="642773"/>
      </dsp:txXfrm>
    </dsp:sp>
    <dsp:sp modelId="{5893BB32-FFF8-4389-9206-F75DB8A0C859}">
      <dsp:nvSpPr>
        <dsp:cNvPr id="0" name=""/>
        <dsp:cNvSpPr/>
      </dsp:nvSpPr>
      <dsp:spPr>
        <a:xfrm rot="12150000">
          <a:off x="2533379" y="3609708"/>
          <a:ext cx="241466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2603062" y="3684928"/>
        <a:ext cx="169026" cy="184075"/>
      </dsp:txXfrm>
    </dsp:sp>
    <dsp:sp modelId="{27FF62E1-19C4-44F5-826B-FB3F6A8DE663}">
      <dsp:nvSpPr>
        <dsp:cNvPr id="0" name=""/>
        <dsp:cNvSpPr/>
      </dsp:nvSpPr>
      <dsp:spPr>
        <a:xfrm>
          <a:off x="1562920" y="3044873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latin typeface="Bahnschrift Light" panose="020B0502040204020203" pitchFamily="34" charset="0"/>
            </a:rPr>
            <a:t>Comparabilidade</a:t>
          </a:r>
        </a:p>
      </dsp:txBody>
      <dsp:txXfrm>
        <a:off x="1696042" y="3177995"/>
        <a:ext cx="642773" cy="642773"/>
      </dsp:txXfrm>
    </dsp:sp>
    <dsp:sp modelId="{CBA8D56E-E0B3-4FE7-996B-77A8BF96122A}">
      <dsp:nvSpPr>
        <dsp:cNvPr id="0" name=""/>
        <dsp:cNvSpPr/>
      </dsp:nvSpPr>
      <dsp:spPr>
        <a:xfrm rot="14850000">
          <a:off x="1643605" y="2727300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 rot="10800000">
        <a:off x="1692368" y="2821241"/>
        <a:ext cx="164579" cy="184075"/>
      </dsp:txXfrm>
    </dsp:sp>
    <dsp:sp modelId="{0A805607-99EE-4B19-8BC1-CBF970FA76C4}">
      <dsp:nvSpPr>
        <dsp:cNvPr id="0" name=""/>
        <dsp:cNvSpPr/>
      </dsp:nvSpPr>
      <dsp:spPr>
        <a:xfrm>
          <a:off x="933014" y="1784133"/>
          <a:ext cx="1124400" cy="909017"/>
        </a:xfrm>
        <a:prstGeom prst="ellipse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Custo efetividade</a:t>
          </a:r>
        </a:p>
      </dsp:txBody>
      <dsp:txXfrm>
        <a:off x="1097679" y="1917255"/>
        <a:ext cx="795070" cy="642773"/>
      </dsp:txXfrm>
    </dsp:sp>
    <dsp:sp modelId="{A86DE04E-40D2-49F8-98DA-14C45FB44AAD}">
      <dsp:nvSpPr>
        <dsp:cNvPr id="0" name=""/>
        <dsp:cNvSpPr/>
      </dsp:nvSpPr>
      <dsp:spPr>
        <a:xfrm rot="17550000">
          <a:off x="1638512" y="1455486"/>
          <a:ext cx="235113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1660283" y="1549427"/>
        <a:ext cx="164579" cy="184075"/>
      </dsp:txXfrm>
    </dsp:sp>
    <dsp:sp modelId="{9E92A24F-A19D-4EC5-8125-98F37632EA0D}">
      <dsp:nvSpPr>
        <dsp:cNvPr id="0" name=""/>
        <dsp:cNvSpPr/>
      </dsp:nvSpPr>
      <dsp:spPr>
        <a:xfrm>
          <a:off x="1562920" y="523394"/>
          <a:ext cx="909017" cy="909017"/>
        </a:xfrm>
        <a:prstGeom prst="ellipse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Bahnschrift Light" panose="020B0502040204020203" pitchFamily="34" charset="0"/>
            </a:rPr>
            <a:t>Ética</a:t>
          </a:r>
        </a:p>
      </dsp:txBody>
      <dsp:txXfrm>
        <a:off x="1696042" y="656516"/>
        <a:ext cx="642773" cy="642773"/>
      </dsp:txXfrm>
    </dsp:sp>
    <dsp:sp modelId="{B23ADD13-5871-4456-A701-63F4EF963343}">
      <dsp:nvSpPr>
        <dsp:cNvPr id="0" name=""/>
        <dsp:cNvSpPr/>
      </dsp:nvSpPr>
      <dsp:spPr>
        <a:xfrm rot="20250000">
          <a:off x="2512615" y="574262"/>
          <a:ext cx="217912" cy="306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00" kern="1200" dirty="0"/>
        </a:p>
      </dsp:txBody>
      <dsp:txXfrm>
        <a:off x="2515103" y="648130"/>
        <a:ext cx="152538" cy="1840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78101-E87B-45F5-95BD-EC45B7CD60E7}">
      <dsp:nvSpPr>
        <dsp:cNvPr id="0" name=""/>
        <dsp:cNvSpPr/>
      </dsp:nvSpPr>
      <dsp:spPr>
        <a:xfrm>
          <a:off x="2257643" y="0"/>
          <a:ext cx="2156474" cy="215680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30714-EBCC-4E76-AC78-2EB97DC578A8}">
      <dsp:nvSpPr>
        <dsp:cNvPr id="0" name=""/>
        <dsp:cNvSpPr/>
      </dsp:nvSpPr>
      <dsp:spPr>
        <a:xfrm>
          <a:off x="2734295" y="778671"/>
          <a:ext cx="1198311" cy="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Estrutura</a:t>
          </a:r>
        </a:p>
      </dsp:txBody>
      <dsp:txXfrm>
        <a:off x="2734295" y="778671"/>
        <a:ext cx="1198311" cy="599012"/>
      </dsp:txXfrm>
    </dsp:sp>
    <dsp:sp modelId="{00C55FE6-83C8-4837-93BB-EBC466955616}">
      <dsp:nvSpPr>
        <dsp:cNvPr id="0" name=""/>
        <dsp:cNvSpPr/>
      </dsp:nvSpPr>
      <dsp:spPr>
        <a:xfrm>
          <a:off x="1658690" y="1239243"/>
          <a:ext cx="2156474" cy="215680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5EF86-4A7F-4883-BB0A-3FDB48B61C97}">
      <dsp:nvSpPr>
        <dsp:cNvPr id="0" name=""/>
        <dsp:cNvSpPr/>
      </dsp:nvSpPr>
      <dsp:spPr>
        <a:xfrm>
          <a:off x="1762544" y="1609904"/>
          <a:ext cx="1970048" cy="11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Área física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Equipamentos/Insumos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Recursos Humanos</a:t>
          </a:r>
        </a:p>
      </dsp:txBody>
      <dsp:txXfrm>
        <a:off x="1762544" y="1609904"/>
        <a:ext cx="1970048" cy="1192795"/>
      </dsp:txXfrm>
    </dsp:sp>
    <dsp:sp modelId="{4B731E95-CF11-4ACB-B034-4E3BBEDF2FFE}">
      <dsp:nvSpPr>
        <dsp:cNvPr id="0" name=""/>
        <dsp:cNvSpPr/>
      </dsp:nvSpPr>
      <dsp:spPr>
        <a:xfrm>
          <a:off x="2411128" y="2626783"/>
          <a:ext cx="1852745" cy="185348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577C4-A08C-4BF3-95AC-6FE1CB2D3307}">
      <dsp:nvSpPr>
        <dsp:cNvPr id="0" name=""/>
        <dsp:cNvSpPr/>
      </dsp:nvSpPr>
      <dsp:spPr>
        <a:xfrm>
          <a:off x="2737130" y="3273286"/>
          <a:ext cx="1198311" cy="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Nº de aux enf/ leitos</a:t>
          </a:r>
        </a:p>
      </dsp:txBody>
      <dsp:txXfrm>
        <a:off x="2737130" y="3273286"/>
        <a:ext cx="1198311" cy="599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78101-E87B-45F5-95BD-EC45B7CD60E7}">
      <dsp:nvSpPr>
        <dsp:cNvPr id="0" name=""/>
        <dsp:cNvSpPr/>
      </dsp:nvSpPr>
      <dsp:spPr>
        <a:xfrm>
          <a:off x="2257643" y="0"/>
          <a:ext cx="2156474" cy="215680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30714-EBCC-4E76-AC78-2EB97DC578A8}">
      <dsp:nvSpPr>
        <dsp:cNvPr id="0" name=""/>
        <dsp:cNvSpPr/>
      </dsp:nvSpPr>
      <dsp:spPr>
        <a:xfrm>
          <a:off x="2734295" y="778671"/>
          <a:ext cx="1198311" cy="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Processo</a:t>
          </a:r>
        </a:p>
      </dsp:txBody>
      <dsp:txXfrm>
        <a:off x="2734295" y="778671"/>
        <a:ext cx="1198311" cy="599012"/>
      </dsp:txXfrm>
    </dsp:sp>
    <dsp:sp modelId="{00C55FE6-83C8-4837-93BB-EBC466955616}">
      <dsp:nvSpPr>
        <dsp:cNvPr id="0" name=""/>
        <dsp:cNvSpPr/>
      </dsp:nvSpPr>
      <dsp:spPr>
        <a:xfrm>
          <a:off x="1658690" y="1239243"/>
          <a:ext cx="2156474" cy="215680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5EF86-4A7F-4883-BB0A-3FDB48B61C97}">
      <dsp:nvSpPr>
        <dsp:cNvPr id="0" name=""/>
        <dsp:cNvSpPr/>
      </dsp:nvSpPr>
      <dsp:spPr>
        <a:xfrm>
          <a:off x="1994903" y="1609904"/>
          <a:ext cx="1505330" cy="11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Atividades desenvolvidas durante a assistência</a:t>
          </a:r>
        </a:p>
      </dsp:txBody>
      <dsp:txXfrm>
        <a:off x="1994903" y="1609904"/>
        <a:ext cx="1505330" cy="1192795"/>
      </dsp:txXfrm>
    </dsp:sp>
    <dsp:sp modelId="{4B731E95-CF11-4ACB-B034-4E3BBEDF2FFE}">
      <dsp:nvSpPr>
        <dsp:cNvPr id="0" name=""/>
        <dsp:cNvSpPr/>
      </dsp:nvSpPr>
      <dsp:spPr>
        <a:xfrm>
          <a:off x="2411128" y="2626783"/>
          <a:ext cx="1852745" cy="185348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577C4-A08C-4BF3-95AC-6FE1CB2D3307}">
      <dsp:nvSpPr>
        <dsp:cNvPr id="0" name=""/>
        <dsp:cNvSpPr/>
      </dsp:nvSpPr>
      <dsp:spPr>
        <a:xfrm>
          <a:off x="2737130" y="3273286"/>
          <a:ext cx="1198311" cy="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% conformidades dos Bundlles</a:t>
          </a:r>
        </a:p>
      </dsp:txBody>
      <dsp:txXfrm>
        <a:off x="2737130" y="3273286"/>
        <a:ext cx="1198311" cy="599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78101-E87B-45F5-95BD-EC45B7CD60E7}">
      <dsp:nvSpPr>
        <dsp:cNvPr id="0" name=""/>
        <dsp:cNvSpPr/>
      </dsp:nvSpPr>
      <dsp:spPr>
        <a:xfrm>
          <a:off x="2257643" y="0"/>
          <a:ext cx="2156474" cy="215680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30714-EBCC-4E76-AC78-2EB97DC578A8}">
      <dsp:nvSpPr>
        <dsp:cNvPr id="0" name=""/>
        <dsp:cNvSpPr/>
      </dsp:nvSpPr>
      <dsp:spPr>
        <a:xfrm>
          <a:off x="2588844" y="778671"/>
          <a:ext cx="1489213" cy="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Resultado</a:t>
          </a:r>
        </a:p>
      </dsp:txBody>
      <dsp:txXfrm>
        <a:off x="2588844" y="778671"/>
        <a:ext cx="1489213" cy="599012"/>
      </dsp:txXfrm>
    </dsp:sp>
    <dsp:sp modelId="{00C55FE6-83C8-4837-93BB-EBC466955616}">
      <dsp:nvSpPr>
        <dsp:cNvPr id="0" name=""/>
        <dsp:cNvSpPr/>
      </dsp:nvSpPr>
      <dsp:spPr>
        <a:xfrm>
          <a:off x="1658690" y="1239243"/>
          <a:ext cx="2156474" cy="215680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5EF86-4A7F-4883-BB0A-3FDB48B61C97}">
      <dsp:nvSpPr>
        <dsp:cNvPr id="0" name=""/>
        <dsp:cNvSpPr/>
      </dsp:nvSpPr>
      <dsp:spPr>
        <a:xfrm>
          <a:off x="1762544" y="1609904"/>
          <a:ext cx="1970048" cy="119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Desejáveis ou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 indesejáveis</a:t>
          </a:r>
        </a:p>
      </dsp:txBody>
      <dsp:txXfrm>
        <a:off x="1762544" y="1609904"/>
        <a:ext cx="1970048" cy="1192795"/>
      </dsp:txXfrm>
    </dsp:sp>
    <dsp:sp modelId="{4B731E95-CF11-4ACB-B034-4E3BBEDF2FFE}">
      <dsp:nvSpPr>
        <dsp:cNvPr id="0" name=""/>
        <dsp:cNvSpPr/>
      </dsp:nvSpPr>
      <dsp:spPr>
        <a:xfrm>
          <a:off x="2411128" y="2626783"/>
          <a:ext cx="1852745" cy="185348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577C4-A08C-4BF3-95AC-6FE1CB2D3307}">
      <dsp:nvSpPr>
        <dsp:cNvPr id="0" name=""/>
        <dsp:cNvSpPr/>
      </dsp:nvSpPr>
      <dsp:spPr>
        <a:xfrm>
          <a:off x="2594519" y="3273286"/>
          <a:ext cx="1483533" cy="599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Tx de reação transfusional</a:t>
          </a:r>
        </a:p>
      </dsp:txBody>
      <dsp:txXfrm>
        <a:off x="2594519" y="3273286"/>
        <a:ext cx="1483533" cy="599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CE153-1866-40E2-ABE2-DE182B5DB7A9}">
      <dsp:nvSpPr>
        <dsp:cNvPr id="0" name=""/>
        <dsp:cNvSpPr/>
      </dsp:nvSpPr>
      <dsp:spPr>
        <a:xfrm rot="5400000">
          <a:off x="7466309" y="-3104180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Arial" panose="020B0604020202020204" pitchFamily="34" charset="0"/>
              <a:cs typeface="Arial" panose="020B0604020202020204" pitchFamily="34" charset="0"/>
            </a:rPr>
            <a:t>Unidade de medida corresponde à permanência de um paciente internado por um período de 24h </a:t>
          </a:r>
          <a:endParaRPr lang="pt-BR" sz="2400" kern="1200" dirty="0"/>
        </a:p>
      </dsp:txBody>
      <dsp:txXfrm rot="-5400000">
        <a:off x="4228977" y="184092"/>
        <a:ext cx="7467241" cy="941636"/>
      </dsp:txXfrm>
    </dsp:sp>
    <dsp:sp modelId="{56DC3D9C-F4F3-47A3-8FFA-F04BDD5131F0}">
      <dsp:nvSpPr>
        <dsp:cNvPr id="0" name=""/>
        <dsp:cNvSpPr/>
      </dsp:nvSpPr>
      <dsp:spPr>
        <a:xfrm>
          <a:off x="0" y="0"/>
          <a:ext cx="4228977" cy="1304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Paciente-dia</a:t>
          </a:r>
          <a:endParaRPr lang="pt-BR" sz="3200" kern="1200" dirty="0"/>
        </a:p>
      </dsp:txBody>
      <dsp:txXfrm>
        <a:off x="63675" y="63675"/>
        <a:ext cx="4101627" cy="1177045"/>
      </dsp:txXfrm>
    </dsp:sp>
    <dsp:sp modelId="{038C55E5-99F9-4540-B264-2FA3BDC10F96}">
      <dsp:nvSpPr>
        <dsp:cNvPr id="0" name=""/>
        <dsp:cNvSpPr/>
      </dsp:nvSpPr>
      <dsp:spPr>
        <a:xfrm rot="5400000">
          <a:off x="7466309" y="-1734565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1685052"/>
            <a:satOff val="14902"/>
            <a:lumOff val="176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685052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>
              <a:latin typeface="Arial" panose="020B0604020202020204" pitchFamily="34" charset="0"/>
              <a:cs typeface="Arial" panose="020B0604020202020204" pitchFamily="34" charset="0"/>
            </a:rPr>
            <a:t>Unidade de  medida  que  representa  a disponibilidade de um leito por um dia</a:t>
          </a:r>
          <a:endParaRPr lang="pt-BR" sz="2800" kern="1200" dirty="0"/>
        </a:p>
      </dsp:txBody>
      <dsp:txXfrm rot="-5400000">
        <a:off x="4228977" y="1553707"/>
        <a:ext cx="7467241" cy="941636"/>
      </dsp:txXfrm>
    </dsp:sp>
    <dsp:sp modelId="{427E52BD-F58A-48B4-93A8-535CAF1BC8B4}">
      <dsp:nvSpPr>
        <dsp:cNvPr id="0" name=""/>
        <dsp:cNvSpPr/>
      </dsp:nvSpPr>
      <dsp:spPr>
        <a:xfrm>
          <a:off x="0" y="1372327"/>
          <a:ext cx="4228977" cy="1304395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Leito-dia</a:t>
          </a:r>
          <a:endParaRPr lang="pt-BR" sz="3200" kern="1200" dirty="0"/>
        </a:p>
      </dsp:txBody>
      <dsp:txXfrm>
        <a:off x="63675" y="1436002"/>
        <a:ext cx="4101627" cy="1177045"/>
      </dsp:txXfrm>
    </dsp:sp>
    <dsp:sp modelId="{77C66F6F-F9E2-418A-8F94-64ABD38EB7FC}">
      <dsp:nvSpPr>
        <dsp:cNvPr id="0" name=""/>
        <dsp:cNvSpPr/>
      </dsp:nvSpPr>
      <dsp:spPr>
        <a:xfrm rot="5400000">
          <a:off x="7466309" y="-364949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3370104"/>
            <a:satOff val="29803"/>
            <a:lumOff val="353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370104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 dirty="0">
              <a:latin typeface="Arial" panose="020B0604020202020204" pitchFamily="34" charset="0"/>
              <a:cs typeface="Arial" panose="020B0604020202020204" pitchFamily="34" charset="0"/>
            </a:rPr>
            <a:t>= Altas + óbitos + transferências</a:t>
          </a:r>
          <a:endParaRPr lang="pt-BR" sz="2800" kern="1200" dirty="0"/>
        </a:p>
      </dsp:txBody>
      <dsp:txXfrm rot="-5400000">
        <a:off x="4228977" y="2923323"/>
        <a:ext cx="7467241" cy="941636"/>
      </dsp:txXfrm>
    </dsp:sp>
    <dsp:sp modelId="{EE9C710C-5660-4B88-B78E-15EEDF294A62}">
      <dsp:nvSpPr>
        <dsp:cNvPr id="0" name=""/>
        <dsp:cNvSpPr/>
      </dsp:nvSpPr>
      <dsp:spPr>
        <a:xfrm>
          <a:off x="0" y="2741943"/>
          <a:ext cx="4228977" cy="1304395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Saídos</a:t>
          </a:r>
          <a:r>
            <a:rPr lang="pt-BR" sz="3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Hospitalar</a:t>
          </a:r>
          <a:endParaRPr lang="pt-BR" sz="3200" kern="1200" dirty="0"/>
        </a:p>
      </dsp:txBody>
      <dsp:txXfrm>
        <a:off x="63675" y="2805618"/>
        <a:ext cx="4101627" cy="1177045"/>
      </dsp:txXfrm>
    </dsp:sp>
    <dsp:sp modelId="{6AB0F934-23D3-4396-A2B5-A3CD81BA8B50}">
      <dsp:nvSpPr>
        <dsp:cNvPr id="0" name=""/>
        <dsp:cNvSpPr/>
      </dsp:nvSpPr>
      <dsp:spPr>
        <a:xfrm rot="5400000">
          <a:off x="7466309" y="1004666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900" kern="1200" dirty="0"/>
            <a:t>= Altas + óbitos + transferências internas + transferências externas </a:t>
          </a:r>
        </a:p>
      </dsp:txBody>
      <dsp:txXfrm rot="-5400000">
        <a:off x="4228977" y="4292938"/>
        <a:ext cx="7467241" cy="941636"/>
      </dsp:txXfrm>
    </dsp:sp>
    <dsp:sp modelId="{140FF5F5-D973-498D-95C0-99CB09F30381}">
      <dsp:nvSpPr>
        <dsp:cNvPr id="0" name=""/>
        <dsp:cNvSpPr/>
      </dsp:nvSpPr>
      <dsp:spPr>
        <a:xfrm>
          <a:off x="0" y="4111559"/>
          <a:ext cx="4228977" cy="1304395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Saídos por unidade </a:t>
          </a:r>
        </a:p>
      </dsp:txBody>
      <dsp:txXfrm>
        <a:off x="63675" y="4175234"/>
        <a:ext cx="4101627" cy="11770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CE153-1866-40E2-ABE2-DE182B5DB7A9}">
      <dsp:nvSpPr>
        <dsp:cNvPr id="0" name=""/>
        <dsp:cNvSpPr/>
      </dsp:nvSpPr>
      <dsp:spPr>
        <a:xfrm rot="5400000">
          <a:off x="7466309" y="-3104180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latin typeface="Arial" panose="020B0604020202020204" pitchFamily="34" charset="0"/>
              <a:cs typeface="Arial" panose="020B0604020202020204" pitchFamily="34" charset="0"/>
            </a:rPr>
            <a:t>É aquele que ocorre após o paciente ter dado entrada no Hospital, independente do tempo</a:t>
          </a:r>
          <a:endParaRPr lang="pt-BR" sz="2200" kern="1200" dirty="0"/>
        </a:p>
      </dsp:txBody>
      <dsp:txXfrm rot="-5400000">
        <a:off x="4228977" y="184092"/>
        <a:ext cx="7467241" cy="941636"/>
      </dsp:txXfrm>
    </dsp:sp>
    <dsp:sp modelId="{56DC3D9C-F4F3-47A3-8FFA-F04BDD5131F0}">
      <dsp:nvSpPr>
        <dsp:cNvPr id="0" name=""/>
        <dsp:cNvSpPr/>
      </dsp:nvSpPr>
      <dsp:spPr>
        <a:xfrm>
          <a:off x="0" y="0"/>
          <a:ext cx="4228977" cy="1304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Óbito Hospitalar </a:t>
          </a:r>
          <a:endParaRPr lang="pt-BR" sz="3200" kern="1200" dirty="0"/>
        </a:p>
      </dsp:txBody>
      <dsp:txXfrm>
        <a:off x="63675" y="63675"/>
        <a:ext cx="4101627" cy="1177045"/>
      </dsp:txXfrm>
    </dsp:sp>
    <dsp:sp modelId="{038C55E5-99F9-4540-B264-2FA3BDC10F96}">
      <dsp:nvSpPr>
        <dsp:cNvPr id="0" name=""/>
        <dsp:cNvSpPr/>
      </dsp:nvSpPr>
      <dsp:spPr>
        <a:xfrm rot="5400000">
          <a:off x="7466309" y="-1734565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1685052"/>
            <a:satOff val="14902"/>
            <a:lumOff val="176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1685052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É aquele que ocorre após pelo menos 24 horas de internação</a:t>
          </a:r>
        </a:p>
      </dsp:txBody>
      <dsp:txXfrm rot="-5400000">
        <a:off x="4228977" y="1553707"/>
        <a:ext cx="7467241" cy="941636"/>
      </dsp:txXfrm>
    </dsp:sp>
    <dsp:sp modelId="{427E52BD-F58A-48B4-93A8-535CAF1BC8B4}">
      <dsp:nvSpPr>
        <dsp:cNvPr id="0" name=""/>
        <dsp:cNvSpPr/>
      </dsp:nvSpPr>
      <dsp:spPr>
        <a:xfrm>
          <a:off x="0" y="1372327"/>
          <a:ext cx="4228977" cy="1304395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Óbito institucional</a:t>
          </a:r>
          <a:endParaRPr lang="pt-BR" sz="3200" kern="1200" dirty="0"/>
        </a:p>
      </dsp:txBody>
      <dsp:txXfrm>
        <a:off x="63675" y="1436002"/>
        <a:ext cx="4101627" cy="1177045"/>
      </dsp:txXfrm>
    </dsp:sp>
    <dsp:sp modelId="{77C66F6F-F9E2-418A-8F94-64ABD38EB7FC}">
      <dsp:nvSpPr>
        <dsp:cNvPr id="0" name=""/>
        <dsp:cNvSpPr/>
      </dsp:nvSpPr>
      <dsp:spPr>
        <a:xfrm rot="5400000">
          <a:off x="7466309" y="-364949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3370104"/>
            <a:satOff val="29803"/>
            <a:lumOff val="353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3370104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Processo de pesquisa que permite realizar comparações de processos e práticas </a:t>
          </a:r>
        </a:p>
      </dsp:txBody>
      <dsp:txXfrm rot="-5400000">
        <a:off x="4228977" y="2923323"/>
        <a:ext cx="7467241" cy="941636"/>
      </dsp:txXfrm>
    </dsp:sp>
    <dsp:sp modelId="{EE9C710C-5660-4B88-B78E-15EEDF294A62}">
      <dsp:nvSpPr>
        <dsp:cNvPr id="0" name=""/>
        <dsp:cNvSpPr/>
      </dsp:nvSpPr>
      <dsp:spPr>
        <a:xfrm>
          <a:off x="0" y="2741943"/>
          <a:ext cx="4228977" cy="1304395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Benchmarking</a:t>
          </a:r>
          <a:endParaRPr lang="pt-BR" sz="3200" kern="1200" dirty="0"/>
        </a:p>
      </dsp:txBody>
      <dsp:txXfrm>
        <a:off x="63675" y="2805618"/>
        <a:ext cx="4101627" cy="1177045"/>
      </dsp:txXfrm>
    </dsp:sp>
    <dsp:sp modelId="{6AB0F934-23D3-4396-A2B5-A3CD81BA8B50}">
      <dsp:nvSpPr>
        <dsp:cNvPr id="0" name=""/>
        <dsp:cNvSpPr/>
      </dsp:nvSpPr>
      <dsp:spPr>
        <a:xfrm rot="5400000">
          <a:off x="7466309" y="1004666"/>
          <a:ext cx="1043516" cy="7518181"/>
        </a:xfrm>
        <a:prstGeom prst="round2Same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Sequência de dados coletados em intervalos regulares de tempo permite analisar a evolução de uma variável ao longo do tempo</a:t>
          </a:r>
        </a:p>
      </dsp:txBody>
      <dsp:txXfrm rot="-5400000">
        <a:off x="4228977" y="4292938"/>
        <a:ext cx="7467241" cy="941636"/>
      </dsp:txXfrm>
    </dsp:sp>
    <dsp:sp modelId="{140FF5F5-D973-498D-95C0-99CB09F30381}">
      <dsp:nvSpPr>
        <dsp:cNvPr id="0" name=""/>
        <dsp:cNvSpPr/>
      </dsp:nvSpPr>
      <dsp:spPr>
        <a:xfrm>
          <a:off x="0" y="4111559"/>
          <a:ext cx="4228977" cy="1304395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Série Histórica</a:t>
          </a:r>
        </a:p>
      </dsp:txBody>
      <dsp:txXfrm>
        <a:off x="63675" y="4175234"/>
        <a:ext cx="4101627" cy="1177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Processo de Ênfase de Divisa"/>
  <dgm:desc val="Use para mostrar etapas sequenciais em uma tarefa, um processo ou um fluxo de trabalho ou para enfatizar movimento ou direção. Funciona melhor com texto de Nível 1 e Nível 2 no mínimo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ACE9C-C2E3-498A-95AF-EBD6E6094F1F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3338-5151-4642-AA68-CE8FBB6836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61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36AC69B7-70E7-81BB-EBEF-DD758DBB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794a74c9d_0_2475:notes">
            <a:extLst>
              <a:ext uri="{FF2B5EF4-FFF2-40B4-BE49-F238E27FC236}">
                <a16:creationId xmlns:a16="http://schemas.microsoft.com/office/drawing/2014/main" id="{59197C3C-AD18-A416-8A2C-D97C513674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794a74c9d_0_2475:notes">
            <a:extLst>
              <a:ext uri="{FF2B5EF4-FFF2-40B4-BE49-F238E27FC236}">
                <a16:creationId xmlns:a16="http://schemas.microsoft.com/office/drawing/2014/main" id="{219A80C9-697E-18EC-C9AA-18E033F78B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668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E85D-1E33-93B2-7179-AB1D4F495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6F28520-97A3-027F-1B3F-07AA6A584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FE51C9-55B0-D5E8-0D59-4ECB28679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432BBA-ABCB-3A4A-0EED-9272F0E83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E5875-7A41-4175-84AF-D12023F9A098}" type="slidenum">
              <a:rPr lang="pt-BR" smtClean="0"/>
              <a:t>99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8845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897CA-2363-D4C7-D336-89AFC667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40262-FFB9-447F-9161-3F5AD4219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87E282-0B18-7EED-5EED-E77BBBCC3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DB2A8B-2CD6-22C9-ECC3-843EC277F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E5875-7A41-4175-84AF-D12023F9A098}" type="slidenum">
              <a:rPr lang="pt-BR" smtClean="0"/>
              <a:t>100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606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73327-23F0-DB91-439A-CEF161BD9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F8AF4B-A5D2-CDA4-F4E9-E5244ECB9D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C86FC6-CDE6-A8D8-D58A-B3400A783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A5080B-5AF4-16BC-087B-E998F3822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69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5814-0BED-6DDA-988F-F6AEE7FAB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4C439B-FD39-7EE5-6351-C0442F091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A9BEF4-8F4C-ACA0-9B51-4C37524A8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189719-3A8E-0343-DBFD-917E9A33D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05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F3B16-652A-B712-BA00-48B17E46A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D48EC7-DAF5-7686-2DB4-BBF328E39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D41006-947D-F888-C5DD-977555D0A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435C4A-6089-9B4A-0B4A-5C43F0971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40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417F2-E88E-CE64-76BA-D369AF11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0AE9E4C-90B7-4720-E975-95C546E19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42634B8-C7F3-1793-4D62-E04B70A10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3A1681-296D-F36A-A55C-5776180B3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610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291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56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623C-15A1-49D6-92EC-DEA2E1BDBD4D}" type="slidenum">
              <a:rPr lang="pt-BR" smtClean="0"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561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33C5-8177-4ACB-901F-89C46C5BEB4A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48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E308-CD1E-FD83-2D00-196F262AE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852C22-5235-BE90-C7D0-E4BFF2652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7B2C5D-108B-5A28-8955-0D83D4B5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D5AB4C-9AAA-A064-06A6-16669BB6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EEE1A5-2D42-C85A-466C-C5255740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74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7E8EA-1614-4863-2A0C-0130701A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541050-11C2-7262-59D3-CB4F38F51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E1A4EC-04F9-83A6-E7B2-C81FD101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8D4995-AC62-A87F-078A-BE98769E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E5F28F-643C-EF8E-0AF7-F7CC7B3D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33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45BF1B-7E78-475D-98AA-453CBA8A3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389ACFD-A3D1-86AC-DFD1-EA686F28A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CFD853-C2CC-10F8-787F-FEBF8438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F892A1-3036-3E9B-49DB-6D1B7075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B89720-F832-633B-EE45-CFC322B1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646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16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">
            <a:extLst>
              <a:ext uri="{FF2B5EF4-FFF2-40B4-BE49-F238E27FC236}">
                <a16:creationId xmlns:a16="http://schemas.microsoft.com/office/drawing/2014/main" id="{FEB26418-2BCC-1F4D-9607-762383842187}"/>
              </a:ext>
            </a:extLst>
          </p:cNvPr>
          <p:cNvSpPr/>
          <p:nvPr userDrawn="1"/>
        </p:nvSpPr>
        <p:spPr>
          <a:xfrm rot="317298">
            <a:off x="4134443" y="-439398"/>
            <a:ext cx="9059856" cy="7475539"/>
          </a:xfrm>
          <a:custGeom>
            <a:avLst/>
            <a:gdLst>
              <a:gd name="connsiteX0" fmla="*/ 0 w 4023360"/>
              <a:gd name="connsiteY0" fmla="*/ 1319349 h 2638697"/>
              <a:gd name="connsiteX1" fmla="*/ 2011680 w 4023360"/>
              <a:gd name="connsiteY1" fmla="*/ 0 h 2638697"/>
              <a:gd name="connsiteX2" fmla="*/ 4023360 w 4023360"/>
              <a:gd name="connsiteY2" fmla="*/ 1319349 h 2638697"/>
              <a:gd name="connsiteX3" fmla="*/ 2011680 w 4023360"/>
              <a:gd name="connsiteY3" fmla="*/ 2638698 h 2638697"/>
              <a:gd name="connsiteX4" fmla="*/ 0 w 4023360"/>
              <a:gd name="connsiteY4" fmla="*/ 1319349 h 2638697"/>
              <a:gd name="connsiteX0" fmla="*/ 0 w 4023360"/>
              <a:gd name="connsiteY0" fmla="*/ 1319349 h 2638698"/>
              <a:gd name="connsiteX1" fmla="*/ 2011680 w 4023360"/>
              <a:gd name="connsiteY1" fmla="*/ 0 h 2638698"/>
              <a:gd name="connsiteX2" fmla="*/ 4023360 w 4023360"/>
              <a:gd name="connsiteY2" fmla="*/ 1319349 h 2638698"/>
              <a:gd name="connsiteX3" fmla="*/ 2011680 w 4023360"/>
              <a:gd name="connsiteY3" fmla="*/ 2638698 h 2638698"/>
              <a:gd name="connsiteX4" fmla="*/ 0 w 4023360"/>
              <a:gd name="connsiteY4" fmla="*/ 1319349 h 2638698"/>
              <a:gd name="connsiteX0" fmla="*/ 0 w 4911634"/>
              <a:gd name="connsiteY0" fmla="*/ 1327320 h 2650631"/>
              <a:gd name="connsiteX1" fmla="*/ 2011680 w 4911634"/>
              <a:gd name="connsiteY1" fmla="*/ 7971 h 2650631"/>
              <a:gd name="connsiteX2" fmla="*/ 4911634 w 4911634"/>
              <a:gd name="connsiteY2" fmla="*/ 961560 h 2650631"/>
              <a:gd name="connsiteX3" fmla="*/ 2011680 w 4911634"/>
              <a:gd name="connsiteY3" fmla="*/ 2646669 h 2650631"/>
              <a:gd name="connsiteX4" fmla="*/ 0 w 4911634"/>
              <a:gd name="connsiteY4" fmla="*/ 1327320 h 2650631"/>
              <a:gd name="connsiteX0" fmla="*/ 0 w 5024919"/>
              <a:gd name="connsiteY0" fmla="*/ 2478438 h 4472431"/>
              <a:gd name="connsiteX1" fmla="*/ 2011680 w 5024919"/>
              <a:gd name="connsiteY1" fmla="*/ 1159089 h 4472431"/>
              <a:gd name="connsiteX2" fmla="*/ 4911634 w 5024919"/>
              <a:gd name="connsiteY2" fmla="*/ 2112678 h 4472431"/>
              <a:gd name="connsiteX3" fmla="*/ 2011680 w 5024919"/>
              <a:gd name="connsiteY3" fmla="*/ 3797787 h 4472431"/>
              <a:gd name="connsiteX4" fmla="*/ 0 w 5024919"/>
              <a:gd name="connsiteY4" fmla="*/ 2478438 h 4472431"/>
              <a:gd name="connsiteX0" fmla="*/ 0 w 5018128"/>
              <a:gd name="connsiteY0" fmla="*/ 2659814 h 4824822"/>
              <a:gd name="connsiteX1" fmla="*/ 2011680 w 5018128"/>
              <a:gd name="connsiteY1" fmla="*/ 1340465 h 4824822"/>
              <a:gd name="connsiteX2" fmla="*/ 4911634 w 5018128"/>
              <a:gd name="connsiteY2" fmla="*/ 2294054 h 4824822"/>
              <a:gd name="connsiteX3" fmla="*/ 2011680 w 5018128"/>
              <a:gd name="connsiteY3" fmla="*/ 3979163 h 4824822"/>
              <a:gd name="connsiteX4" fmla="*/ 0 w 5018128"/>
              <a:gd name="connsiteY4" fmla="*/ 2659814 h 4824822"/>
              <a:gd name="connsiteX0" fmla="*/ 828178 w 3064248"/>
              <a:gd name="connsiteY0" fmla="*/ 2632474 h 4825029"/>
              <a:gd name="connsiteX1" fmla="*/ 70533 w 3064248"/>
              <a:gd name="connsiteY1" fmla="*/ 1339250 h 4825029"/>
              <a:gd name="connsiteX2" fmla="*/ 2970487 w 3064248"/>
              <a:gd name="connsiteY2" fmla="*/ 2292839 h 4825029"/>
              <a:gd name="connsiteX3" fmla="*/ 70533 w 3064248"/>
              <a:gd name="connsiteY3" fmla="*/ 3977948 h 4825029"/>
              <a:gd name="connsiteX4" fmla="*/ 828178 w 3064248"/>
              <a:gd name="connsiteY4" fmla="*/ 2632474 h 4825029"/>
              <a:gd name="connsiteX0" fmla="*/ 829487 w 3065557"/>
              <a:gd name="connsiteY0" fmla="*/ 2632474 h 4825029"/>
              <a:gd name="connsiteX1" fmla="*/ 71842 w 3065557"/>
              <a:gd name="connsiteY1" fmla="*/ 1339250 h 4825029"/>
              <a:gd name="connsiteX2" fmla="*/ 2971796 w 3065557"/>
              <a:gd name="connsiteY2" fmla="*/ 2292839 h 4825029"/>
              <a:gd name="connsiteX3" fmla="*/ 71842 w 3065557"/>
              <a:gd name="connsiteY3" fmla="*/ 3977948 h 4825029"/>
              <a:gd name="connsiteX4" fmla="*/ 829487 w 3065557"/>
              <a:gd name="connsiteY4" fmla="*/ 2632474 h 4825029"/>
              <a:gd name="connsiteX0" fmla="*/ 1179865 w 3415935"/>
              <a:gd name="connsiteY0" fmla="*/ 2639782 h 4832337"/>
              <a:gd name="connsiteX1" fmla="*/ 422220 w 3415935"/>
              <a:gd name="connsiteY1" fmla="*/ 1346558 h 4832337"/>
              <a:gd name="connsiteX2" fmla="*/ 3322174 w 3415935"/>
              <a:gd name="connsiteY2" fmla="*/ 2300147 h 4832337"/>
              <a:gd name="connsiteX3" fmla="*/ 422220 w 3415935"/>
              <a:gd name="connsiteY3" fmla="*/ 3985256 h 4832337"/>
              <a:gd name="connsiteX4" fmla="*/ 1179865 w 3415935"/>
              <a:gd name="connsiteY4" fmla="*/ 2639782 h 4832337"/>
              <a:gd name="connsiteX0" fmla="*/ 601577 w 3099980"/>
              <a:gd name="connsiteY0" fmla="*/ 3042691 h 4822127"/>
              <a:gd name="connsiteX1" fmla="*/ 105189 w 3099980"/>
              <a:gd name="connsiteY1" fmla="*/ 1357581 h 4822127"/>
              <a:gd name="connsiteX2" fmla="*/ 3005143 w 3099980"/>
              <a:gd name="connsiteY2" fmla="*/ 2311170 h 4822127"/>
              <a:gd name="connsiteX3" fmla="*/ 105189 w 3099980"/>
              <a:gd name="connsiteY3" fmla="*/ 3996279 h 4822127"/>
              <a:gd name="connsiteX4" fmla="*/ 601577 w 3099980"/>
              <a:gd name="connsiteY4" fmla="*/ 3042691 h 4822127"/>
              <a:gd name="connsiteX0" fmla="*/ 718745 w 3225644"/>
              <a:gd name="connsiteY0" fmla="*/ 3042691 h 4934716"/>
              <a:gd name="connsiteX1" fmla="*/ 222357 w 3225644"/>
              <a:gd name="connsiteY1" fmla="*/ 1357581 h 4934716"/>
              <a:gd name="connsiteX2" fmla="*/ 3122311 w 3225644"/>
              <a:gd name="connsiteY2" fmla="*/ 2311170 h 4934716"/>
              <a:gd name="connsiteX3" fmla="*/ 222357 w 3225644"/>
              <a:gd name="connsiteY3" fmla="*/ 3996279 h 4934716"/>
              <a:gd name="connsiteX4" fmla="*/ 718745 w 3225644"/>
              <a:gd name="connsiteY4" fmla="*/ 3042691 h 4934716"/>
              <a:gd name="connsiteX0" fmla="*/ 718745 w 3225644"/>
              <a:gd name="connsiteY0" fmla="*/ 3042691 h 4934716"/>
              <a:gd name="connsiteX1" fmla="*/ 222357 w 3225644"/>
              <a:gd name="connsiteY1" fmla="*/ 1357581 h 4934716"/>
              <a:gd name="connsiteX2" fmla="*/ 3122311 w 3225644"/>
              <a:gd name="connsiteY2" fmla="*/ 2311170 h 4934716"/>
              <a:gd name="connsiteX3" fmla="*/ 222357 w 3225644"/>
              <a:gd name="connsiteY3" fmla="*/ 3996279 h 4934716"/>
              <a:gd name="connsiteX4" fmla="*/ 718745 w 3225644"/>
              <a:gd name="connsiteY4" fmla="*/ 3042691 h 4934716"/>
              <a:gd name="connsiteX0" fmla="*/ 736869 w 3077870"/>
              <a:gd name="connsiteY0" fmla="*/ 2577793 h 4825445"/>
              <a:gd name="connsiteX1" fmla="*/ 83727 w 3077870"/>
              <a:gd name="connsiteY1" fmla="*/ 1336820 h 4825445"/>
              <a:gd name="connsiteX2" fmla="*/ 2983681 w 3077870"/>
              <a:gd name="connsiteY2" fmla="*/ 2290409 h 4825445"/>
              <a:gd name="connsiteX3" fmla="*/ 83727 w 3077870"/>
              <a:gd name="connsiteY3" fmla="*/ 3975518 h 4825445"/>
              <a:gd name="connsiteX4" fmla="*/ 736869 w 3077870"/>
              <a:gd name="connsiteY4" fmla="*/ 2577793 h 4825445"/>
              <a:gd name="connsiteX0" fmla="*/ 1032631 w 3373632"/>
              <a:gd name="connsiteY0" fmla="*/ 2637043 h 4884695"/>
              <a:gd name="connsiteX1" fmla="*/ 379489 w 3373632"/>
              <a:gd name="connsiteY1" fmla="*/ 1396070 h 4884695"/>
              <a:gd name="connsiteX2" fmla="*/ 3279443 w 3373632"/>
              <a:gd name="connsiteY2" fmla="*/ 2349659 h 4884695"/>
              <a:gd name="connsiteX3" fmla="*/ 379489 w 3373632"/>
              <a:gd name="connsiteY3" fmla="*/ 4034768 h 4884695"/>
              <a:gd name="connsiteX4" fmla="*/ 1032631 w 3373632"/>
              <a:gd name="connsiteY4" fmla="*/ 2637043 h 4884695"/>
              <a:gd name="connsiteX0" fmla="*/ 733719 w 3074720"/>
              <a:gd name="connsiteY0" fmla="*/ 2834616 h 5082268"/>
              <a:gd name="connsiteX1" fmla="*/ 80577 w 3074720"/>
              <a:gd name="connsiteY1" fmla="*/ 1593643 h 5082268"/>
              <a:gd name="connsiteX2" fmla="*/ 2980531 w 3074720"/>
              <a:gd name="connsiteY2" fmla="*/ 2547232 h 5082268"/>
              <a:gd name="connsiteX3" fmla="*/ 80577 w 3074720"/>
              <a:gd name="connsiteY3" fmla="*/ 4232341 h 5082268"/>
              <a:gd name="connsiteX4" fmla="*/ 733719 w 3074720"/>
              <a:gd name="connsiteY4" fmla="*/ 2834616 h 5082268"/>
              <a:gd name="connsiteX0" fmla="*/ 733719 w 3343025"/>
              <a:gd name="connsiteY0" fmla="*/ 1539502 h 3146241"/>
              <a:gd name="connsiteX1" fmla="*/ 80577 w 3343025"/>
              <a:gd name="connsiteY1" fmla="*/ 298529 h 3146241"/>
              <a:gd name="connsiteX2" fmla="*/ 2980531 w 3343025"/>
              <a:gd name="connsiteY2" fmla="*/ 1252118 h 3146241"/>
              <a:gd name="connsiteX3" fmla="*/ 2980531 w 3343025"/>
              <a:gd name="connsiteY3" fmla="*/ 2963350 h 3146241"/>
              <a:gd name="connsiteX4" fmla="*/ 80577 w 3343025"/>
              <a:gd name="connsiteY4" fmla="*/ 2937227 h 3146241"/>
              <a:gd name="connsiteX5" fmla="*/ 733719 w 3343025"/>
              <a:gd name="connsiteY5" fmla="*/ 1539502 h 3146241"/>
              <a:gd name="connsiteX0" fmla="*/ 666819 w 3276125"/>
              <a:gd name="connsiteY0" fmla="*/ 1539502 h 3267085"/>
              <a:gd name="connsiteX1" fmla="*/ 13677 w 3276125"/>
              <a:gd name="connsiteY1" fmla="*/ 298529 h 3267085"/>
              <a:gd name="connsiteX2" fmla="*/ 2913631 w 3276125"/>
              <a:gd name="connsiteY2" fmla="*/ 1252118 h 3267085"/>
              <a:gd name="connsiteX3" fmla="*/ 2913631 w 3276125"/>
              <a:gd name="connsiteY3" fmla="*/ 2963350 h 3267085"/>
              <a:gd name="connsiteX4" fmla="*/ 875826 w 3276125"/>
              <a:gd name="connsiteY4" fmla="*/ 3146233 h 3267085"/>
              <a:gd name="connsiteX5" fmla="*/ 666819 w 3276125"/>
              <a:gd name="connsiteY5" fmla="*/ 1539502 h 3267085"/>
              <a:gd name="connsiteX0" fmla="*/ 743313 w 3339821"/>
              <a:gd name="connsiteY0" fmla="*/ 1277445 h 3005028"/>
              <a:gd name="connsiteX1" fmla="*/ 90171 w 3339821"/>
              <a:gd name="connsiteY1" fmla="*/ 36472 h 3005028"/>
              <a:gd name="connsiteX2" fmla="*/ 2963999 w 3339821"/>
              <a:gd name="connsiteY2" fmla="*/ 545924 h 3005028"/>
              <a:gd name="connsiteX3" fmla="*/ 2990125 w 3339821"/>
              <a:gd name="connsiteY3" fmla="*/ 2701293 h 3005028"/>
              <a:gd name="connsiteX4" fmla="*/ 952320 w 3339821"/>
              <a:gd name="connsiteY4" fmla="*/ 2884176 h 3005028"/>
              <a:gd name="connsiteX5" fmla="*/ 743313 w 3339821"/>
              <a:gd name="connsiteY5" fmla="*/ 1277445 h 3005028"/>
              <a:gd name="connsiteX0" fmla="*/ 743313 w 3349418"/>
              <a:gd name="connsiteY0" fmla="*/ 1258455 h 2986038"/>
              <a:gd name="connsiteX1" fmla="*/ 90171 w 3349418"/>
              <a:gd name="connsiteY1" fmla="*/ 17482 h 2986038"/>
              <a:gd name="connsiteX2" fmla="*/ 2963999 w 3349418"/>
              <a:gd name="connsiteY2" fmla="*/ 526934 h 2986038"/>
              <a:gd name="connsiteX3" fmla="*/ 2990125 w 3349418"/>
              <a:gd name="connsiteY3" fmla="*/ 2682303 h 2986038"/>
              <a:gd name="connsiteX4" fmla="*/ 952320 w 3349418"/>
              <a:gd name="connsiteY4" fmla="*/ 2865186 h 2986038"/>
              <a:gd name="connsiteX5" fmla="*/ 743313 w 3349418"/>
              <a:gd name="connsiteY5" fmla="*/ 1258455 h 2986038"/>
              <a:gd name="connsiteX0" fmla="*/ 743313 w 3989550"/>
              <a:gd name="connsiteY0" fmla="*/ 1415311 h 3142894"/>
              <a:gd name="connsiteX1" fmla="*/ 90171 w 3989550"/>
              <a:gd name="connsiteY1" fmla="*/ 174338 h 3142894"/>
              <a:gd name="connsiteX2" fmla="*/ 2963999 w 3989550"/>
              <a:gd name="connsiteY2" fmla="*/ 683790 h 3142894"/>
              <a:gd name="connsiteX3" fmla="*/ 2990125 w 3989550"/>
              <a:gd name="connsiteY3" fmla="*/ 2839159 h 3142894"/>
              <a:gd name="connsiteX4" fmla="*/ 952320 w 3989550"/>
              <a:gd name="connsiteY4" fmla="*/ 3022042 h 3142894"/>
              <a:gd name="connsiteX5" fmla="*/ 743313 w 3989550"/>
              <a:gd name="connsiteY5" fmla="*/ 1415311 h 3142894"/>
              <a:gd name="connsiteX0" fmla="*/ 1166743 w 3942717"/>
              <a:gd name="connsiteY0" fmla="*/ 1554564 h 3141872"/>
              <a:gd name="connsiteX1" fmla="*/ 43338 w 3942717"/>
              <a:gd name="connsiteY1" fmla="*/ 182962 h 3141872"/>
              <a:gd name="connsiteX2" fmla="*/ 2917166 w 3942717"/>
              <a:gd name="connsiteY2" fmla="*/ 692414 h 3141872"/>
              <a:gd name="connsiteX3" fmla="*/ 2943292 w 3942717"/>
              <a:gd name="connsiteY3" fmla="*/ 2847783 h 3141872"/>
              <a:gd name="connsiteX4" fmla="*/ 905487 w 3942717"/>
              <a:gd name="connsiteY4" fmla="*/ 3030666 h 3141872"/>
              <a:gd name="connsiteX5" fmla="*/ 1166743 w 3942717"/>
              <a:gd name="connsiteY5" fmla="*/ 1554564 h 3141872"/>
              <a:gd name="connsiteX0" fmla="*/ 1158845 w 3934819"/>
              <a:gd name="connsiteY0" fmla="*/ 1554564 h 3141872"/>
              <a:gd name="connsiteX1" fmla="*/ 35440 w 3934819"/>
              <a:gd name="connsiteY1" fmla="*/ 182962 h 3141872"/>
              <a:gd name="connsiteX2" fmla="*/ 2909268 w 3934819"/>
              <a:gd name="connsiteY2" fmla="*/ 692414 h 3141872"/>
              <a:gd name="connsiteX3" fmla="*/ 2935394 w 3934819"/>
              <a:gd name="connsiteY3" fmla="*/ 2847783 h 3141872"/>
              <a:gd name="connsiteX4" fmla="*/ 897589 w 3934819"/>
              <a:gd name="connsiteY4" fmla="*/ 3030666 h 3141872"/>
              <a:gd name="connsiteX5" fmla="*/ 1158845 w 3934819"/>
              <a:gd name="connsiteY5" fmla="*/ 1554564 h 3141872"/>
              <a:gd name="connsiteX0" fmla="*/ 1167874 w 3943848"/>
              <a:gd name="connsiteY0" fmla="*/ 1554564 h 3242971"/>
              <a:gd name="connsiteX1" fmla="*/ 44469 w 3943848"/>
              <a:gd name="connsiteY1" fmla="*/ 182962 h 3242971"/>
              <a:gd name="connsiteX2" fmla="*/ 2918297 w 3943848"/>
              <a:gd name="connsiteY2" fmla="*/ 692414 h 3242971"/>
              <a:gd name="connsiteX3" fmla="*/ 2944423 w 3943848"/>
              <a:gd name="connsiteY3" fmla="*/ 2847783 h 3242971"/>
              <a:gd name="connsiteX4" fmla="*/ 1141749 w 3943848"/>
              <a:gd name="connsiteY4" fmla="*/ 3161294 h 3242971"/>
              <a:gd name="connsiteX5" fmla="*/ 1167874 w 3943848"/>
              <a:gd name="connsiteY5" fmla="*/ 1554564 h 3242971"/>
              <a:gd name="connsiteX0" fmla="*/ 1487757 w 3924096"/>
              <a:gd name="connsiteY0" fmla="*/ 1471006 h 3243408"/>
              <a:gd name="connsiteX1" fmla="*/ 24717 w 3924096"/>
              <a:gd name="connsiteY1" fmla="*/ 177781 h 3243408"/>
              <a:gd name="connsiteX2" fmla="*/ 2898545 w 3924096"/>
              <a:gd name="connsiteY2" fmla="*/ 687233 h 3243408"/>
              <a:gd name="connsiteX3" fmla="*/ 2924671 w 3924096"/>
              <a:gd name="connsiteY3" fmla="*/ 2842602 h 3243408"/>
              <a:gd name="connsiteX4" fmla="*/ 1121997 w 3924096"/>
              <a:gd name="connsiteY4" fmla="*/ 3156113 h 3243408"/>
              <a:gd name="connsiteX5" fmla="*/ 1487757 w 3924096"/>
              <a:gd name="connsiteY5" fmla="*/ 1471006 h 3243408"/>
              <a:gd name="connsiteX0" fmla="*/ 1338981 w 3932075"/>
              <a:gd name="connsiteY0" fmla="*/ 1498856 h 3243257"/>
              <a:gd name="connsiteX1" fmla="*/ 32696 w 3932075"/>
              <a:gd name="connsiteY1" fmla="*/ 179505 h 3243257"/>
              <a:gd name="connsiteX2" fmla="*/ 2906524 w 3932075"/>
              <a:gd name="connsiteY2" fmla="*/ 688957 h 3243257"/>
              <a:gd name="connsiteX3" fmla="*/ 2932650 w 3932075"/>
              <a:gd name="connsiteY3" fmla="*/ 2844326 h 3243257"/>
              <a:gd name="connsiteX4" fmla="*/ 1129976 w 3932075"/>
              <a:gd name="connsiteY4" fmla="*/ 3157837 h 3243257"/>
              <a:gd name="connsiteX5" fmla="*/ 1338981 w 3932075"/>
              <a:gd name="connsiteY5" fmla="*/ 1498856 h 3243257"/>
              <a:gd name="connsiteX0" fmla="*/ 1335658 w 3928752"/>
              <a:gd name="connsiteY0" fmla="*/ 1498856 h 3243257"/>
              <a:gd name="connsiteX1" fmla="*/ 29373 w 3928752"/>
              <a:gd name="connsiteY1" fmla="*/ 179505 h 3243257"/>
              <a:gd name="connsiteX2" fmla="*/ 2903201 w 3928752"/>
              <a:gd name="connsiteY2" fmla="*/ 688957 h 3243257"/>
              <a:gd name="connsiteX3" fmla="*/ 2929327 w 3928752"/>
              <a:gd name="connsiteY3" fmla="*/ 2844326 h 3243257"/>
              <a:gd name="connsiteX4" fmla="*/ 1126653 w 3928752"/>
              <a:gd name="connsiteY4" fmla="*/ 3157837 h 3243257"/>
              <a:gd name="connsiteX5" fmla="*/ 1335658 w 3928752"/>
              <a:gd name="connsiteY5" fmla="*/ 1498856 h 3243257"/>
              <a:gd name="connsiteX0" fmla="*/ 929323 w 2847779"/>
              <a:gd name="connsiteY0" fmla="*/ 1311149 h 3055550"/>
              <a:gd name="connsiteX1" fmla="*/ 42105 w 2847779"/>
              <a:gd name="connsiteY1" fmla="*/ 47397 h 3055550"/>
              <a:gd name="connsiteX2" fmla="*/ 2496866 w 2847779"/>
              <a:gd name="connsiteY2" fmla="*/ 501250 h 3055550"/>
              <a:gd name="connsiteX3" fmla="*/ 2522992 w 2847779"/>
              <a:gd name="connsiteY3" fmla="*/ 2656619 h 3055550"/>
              <a:gd name="connsiteX4" fmla="*/ 720318 w 2847779"/>
              <a:gd name="connsiteY4" fmla="*/ 2970130 h 3055550"/>
              <a:gd name="connsiteX5" fmla="*/ 929323 w 2847779"/>
              <a:gd name="connsiteY5" fmla="*/ 1311149 h 3055550"/>
              <a:gd name="connsiteX0" fmla="*/ 893267 w 2811723"/>
              <a:gd name="connsiteY0" fmla="*/ 1571712 h 3316113"/>
              <a:gd name="connsiteX1" fmla="*/ 6049 w 2811723"/>
              <a:gd name="connsiteY1" fmla="*/ 307960 h 3316113"/>
              <a:gd name="connsiteX2" fmla="*/ 2460810 w 2811723"/>
              <a:gd name="connsiteY2" fmla="*/ 761813 h 3316113"/>
              <a:gd name="connsiteX3" fmla="*/ 2486936 w 2811723"/>
              <a:gd name="connsiteY3" fmla="*/ 2917182 h 3316113"/>
              <a:gd name="connsiteX4" fmla="*/ 684262 w 2811723"/>
              <a:gd name="connsiteY4" fmla="*/ 3230693 h 3316113"/>
              <a:gd name="connsiteX5" fmla="*/ 893267 w 2811723"/>
              <a:gd name="connsiteY5" fmla="*/ 1571712 h 3316113"/>
              <a:gd name="connsiteX0" fmla="*/ 893267 w 2753403"/>
              <a:gd name="connsiteY0" fmla="*/ 1596701 h 3341102"/>
              <a:gd name="connsiteX1" fmla="*/ 6049 w 2753403"/>
              <a:gd name="connsiteY1" fmla="*/ 332949 h 3341102"/>
              <a:gd name="connsiteX2" fmla="*/ 2460810 w 2753403"/>
              <a:gd name="connsiteY2" fmla="*/ 786802 h 3341102"/>
              <a:gd name="connsiteX3" fmla="*/ 2486936 w 2753403"/>
              <a:gd name="connsiteY3" fmla="*/ 2942171 h 3341102"/>
              <a:gd name="connsiteX4" fmla="*/ 684262 w 2753403"/>
              <a:gd name="connsiteY4" fmla="*/ 3255682 h 3341102"/>
              <a:gd name="connsiteX5" fmla="*/ 893267 w 2753403"/>
              <a:gd name="connsiteY5" fmla="*/ 1596701 h 3341102"/>
              <a:gd name="connsiteX0" fmla="*/ 893267 w 2786363"/>
              <a:gd name="connsiteY0" fmla="*/ 1591483 h 3335884"/>
              <a:gd name="connsiteX1" fmla="*/ 6049 w 2786363"/>
              <a:gd name="connsiteY1" fmla="*/ 327731 h 3335884"/>
              <a:gd name="connsiteX2" fmla="*/ 2460810 w 2786363"/>
              <a:gd name="connsiteY2" fmla="*/ 781584 h 3335884"/>
              <a:gd name="connsiteX3" fmla="*/ 2486936 w 2786363"/>
              <a:gd name="connsiteY3" fmla="*/ 2936953 h 3335884"/>
              <a:gd name="connsiteX4" fmla="*/ 684262 w 2786363"/>
              <a:gd name="connsiteY4" fmla="*/ 3250464 h 3335884"/>
              <a:gd name="connsiteX5" fmla="*/ 893267 w 2786363"/>
              <a:gd name="connsiteY5" fmla="*/ 1591483 h 3335884"/>
              <a:gd name="connsiteX0" fmla="*/ 893267 w 2798845"/>
              <a:gd name="connsiteY0" fmla="*/ 1591483 h 3335884"/>
              <a:gd name="connsiteX1" fmla="*/ 6049 w 2798845"/>
              <a:gd name="connsiteY1" fmla="*/ 327731 h 3335884"/>
              <a:gd name="connsiteX2" fmla="*/ 2460810 w 2798845"/>
              <a:gd name="connsiteY2" fmla="*/ 781584 h 3335884"/>
              <a:gd name="connsiteX3" fmla="*/ 2486936 w 2798845"/>
              <a:gd name="connsiteY3" fmla="*/ 2936953 h 3335884"/>
              <a:gd name="connsiteX4" fmla="*/ 684262 w 2798845"/>
              <a:gd name="connsiteY4" fmla="*/ 3250464 h 3335884"/>
              <a:gd name="connsiteX5" fmla="*/ 893267 w 2798845"/>
              <a:gd name="connsiteY5" fmla="*/ 1591483 h 3335884"/>
              <a:gd name="connsiteX0" fmla="*/ 893267 w 2856744"/>
              <a:gd name="connsiteY0" fmla="*/ 1579347 h 3323748"/>
              <a:gd name="connsiteX1" fmla="*/ 6049 w 2856744"/>
              <a:gd name="connsiteY1" fmla="*/ 315595 h 3323748"/>
              <a:gd name="connsiteX2" fmla="*/ 2460810 w 2856744"/>
              <a:gd name="connsiteY2" fmla="*/ 769448 h 3323748"/>
              <a:gd name="connsiteX3" fmla="*/ 2486936 w 2856744"/>
              <a:gd name="connsiteY3" fmla="*/ 2924817 h 3323748"/>
              <a:gd name="connsiteX4" fmla="*/ 684262 w 2856744"/>
              <a:gd name="connsiteY4" fmla="*/ 3238328 h 3323748"/>
              <a:gd name="connsiteX5" fmla="*/ 893267 w 2856744"/>
              <a:gd name="connsiteY5" fmla="*/ 1579347 h 3323748"/>
              <a:gd name="connsiteX0" fmla="*/ 899451 w 2818269"/>
              <a:gd name="connsiteY0" fmla="*/ 1566331 h 3310732"/>
              <a:gd name="connsiteX1" fmla="*/ 6014 w 2818269"/>
              <a:gd name="connsiteY1" fmla="*/ 309205 h 3310732"/>
              <a:gd name="connsiteX2" fmla="*/ 2466994 w 2818269"/>
              <a:gd name="connsiteY2" fmla="*/ 756432 h 3310732"/>
              <a:gd name="connsiteX3" fmla="*/ 2493120 w 2818269"/>
              <a:gd name="connsiteY3" fmla="*/ 2911801 h 3310732"/>
              <a:gd name="connsiteX4" fmla="*/ 690446 w 2818269"/>
              <a:gd name="connsiteY4" fmla="*/ 3225312 h 3310732"/>
              <a:gd name="connsiteX5" fmla="*/ 899451 w 2818269"/>
              <a:gd name="connsiteY5" fmla="*/ 1566331 h 3310732"/>
              <a:gd name="connsiteX0" fmla="*/ 906063 w 2824881"/>
              <a:gd name="connsiteY0" fmla="*/ 1657157 h 3401558"/>
              <a:gd name="connsiteX1" fmla="*/ 12626 w 2824881"/>
              <a:gd name="connsiteY1" fmla="*/ 400031 h 3401558"/>
              <a:gd name="connsiteX2" fmla="*/ 2473606 w 2824881"/>
              <a:gd name="connsiteY2" fmla="*/ 847258 h 3401558"/>
              <a:gd name="connsiteX3" fmla="*/ 2499732 w 2824881"/>
              <a:gd name="connsiteY3" fmla="*/ 3002627 h 3401558"/>
              <a:gd name="connsiteX4" fmla="*/ 697058 w 2824881"/>
              <a:gd name="connsiteY4" fmla="*/ 3316138 h 3401558"/>
              <a:gd name="connsiteX5" fmla="*/ 906063 w 2824881"/>
              <a:gd name="connsiteY5" fmla="*/ 1657157 h 3401558"/>
              <a:gd name="connsiteX0" fmla="*/ 906063 w 2824881"/>
              <a:gd name="connsiteY0" fmla="*/ 1657157 h 3412991"/>
              <a:gd name="connsiteX1" fmla="*/ 12626 w 2824881"/>
              <a:gd name="connsiteY1" fmla="*/ 400031 h 3412991"/>
              <a:gd name="connsiteX2" fmla="*/ 2473606 w 2824881"/>
              <a:gd name="connsiteY2" fmla="*/ 847258 h 3412991"/>
              <a:gd name="connsiteX3" fmla="*/ 2499732 w 2824881"/>
              <a:gd name="connsiteY3" fmla="*/ 3002627 h 3412991"/>
              <a:gd name="connsiteX4" fmla="*/ 697058 w 2824881"/>
              <a:gd name="connsiteY4" fmla="*/ 3316138 h 3412991"/>
              <a:gd name="connsiteX5" fmla="*/ 906063 w 2824881"/>
              <a:gd name="connsiteY5" fmla="*/ 1657157 h 3412991"/>
              <a:gd name="connsiteX0" fmla="*/ 906063 w 2824881"/>
              <a:gd name="connsiteY0" fmla="*/ 1657157 h 3424473"/>
              <a:gd name="connsiteX1" fmla="*/ 12626 w 2824881"/>
              <a:gd name="connsiteY1" fmla="*/ 400031 h 3424473"/>
              <a:gd name="connsiteX2" fmla="*/ 2473606 w 2824881"/>
              <a:gd name="connsiteY2" fmla="*/ 847258 h 3424473"/>
              <a:gd name="connsiteX3" fmla="*/ 2499732 w 2824881"/>
              <a:gd name="connsiteY3" fmla="*/ 3002627 h 3424473"/>
              <a:gd name="connsiteX4" fmla="*/ 697058 w 2824881"/>
              <a:gd name="connsiteY4" fmla="*/ 3316138 h 3424473"/>
              <a:gd name="connsiteX5" fmla="*/ 906063 w 2824881"/>
              <a:gd name="connsiteY5" fmla="*/ 1657157 h 3424473"/>
              <a:gd name="connsiteX0" fmla="*/ 906063 w 2896050"/>
              <a:gd name="connsiteY0" fmla="*/ 1657157 h 3424473"/>
              <a:gd name="connsiteX1" fmla="*/ 12626 w 2896050"/>
              <a:gd name="connsiteY1" fmla="*/ 400031 h 3424473"/>
              <a:gd name="connsiteX2" fmla="*/ 2473606 w 2896050"/>
              <a:gd name="connsiteY2" fmla="*/ 847258 h 3424473"/>
              <a:gd name="connsiteX3" fmla="*/ 2499732 w 2896050"/>
              <a:gd name="connsiteY3" fmla="*/ 3002627 h 3424473"/>
              <a:gd name="connsiteX4" fmla="*/ 697058 w 2896050"/>
              <a:gd name="connsiteY4" fmla="*/ 3316138 h 3424473"/>
              <a:gd name="connsiteX5" fmla="*/ 906063 w 2896050"/>
              <a:gd name="connsiteY5" fmla="*/ 1657157 h 3424473"/>
              <a:gd name="connsiteX0" fmla="*/ 906063 w 2876039"/>
              <a:gd name="connsiteY0" fmla="*/ 1654980 h 3384476"/>
              <a:gd name="connsiteX1" fmla="*/ 12626 w 2876039"/>
              <a:gd name="connsiteY1" fmla="*/ 397854 h 3384476"/>
              <a:gd name="connsiteX2" fmla="*/ 2473606 w 2876039"/>
              <a:gd name="connsiteY2" fmla="*/ 845081 h 3384476"/>
              <a:gd name="connsiteX3" fmla="*/ 2468634 w 2876039"/>
              <a:gd name="connsiteY3" fmla="*/ 2934196 h 3384476"/>
              <a:gd name="connsiteX4" fmla="*/ 697058 w 2876039"/>
              <a:gd name="connsiteY4" fmla="*/ 3313961 h 3384476"/>
              <a:gd name="connsiteX5" fmla="*/ 906063 w 2876039"/>
              <a:gd name="connsiteY5" fmla="*/ 1654980 h 3384476"/>
              <a:gd name="connsiteX0" fmla="*/ 906063 w 2876039"/>
              <a:gd name="connsiteY0" fmla="*/ 1654980 h 3400789"/>
              <a:gd name="connsiteX1" fmla="*/ 12626 w 2876039"/>
              <a:gd name="connsiteY1" fmla="*/ 397854 h 3400789"/>
              <a:gd name="connsiteX2" fmla="*/ 2473606 w 2876039"/>
              <a:gd name="connsiteY2" fmla="*/ 845081 h 3400789"/>
              <a:gd name="connsiteX3" fmla="*/ 2468634 w 2876039"/>
              <a:gd name="connsiteY3" fmla="*/ 2934196 h 3400789"/>
              <a:gd name="connsiteX4" fmla="*/ 697058 w 2876039"/>
              <a:gd name="connsiteY4" fmla="*/ 3313961 h 3400789"/>
              <a:gd name="connsiteX5" fmla="*/ 906063 w 2876039"/>
              <a:gd name="connsiteY5" fmla="*/ 1654980 h 340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6039" h="3400789">
                <a:moveTo>
                  <a:pt x="906063" y="1654980"/>
                </a:moveTo>
                <a:cubicBezTo>
                  <a:pt x="791991" y="1168962"/>
                  <a:pt x="-117036" y="1337454"/>
                  <a:pt x="12626" y="397854"/>
                </a:cubicBezTo>
                <a:cubicBezTo>
                  <a:pt x="142288" y="-541746"/>
                  <a:pt x="2064271" y="422357"/>
                  <a:pt x="2473606" y="845081"/>
                </a:cubicBezTo>
                <a:cubicBezTo>
                  <a:pt x="2882941" y="1267805"/>
                  <a:pt x="3126110" y="2116687"/>
                  <a:pt x="2468634" y="2934196"/>
                </a:cubicBezTo>
                <a:cubicBezTo>
                  <a:pt x="2035065" y="3327680"/>
                  <a:pt x="957487" y="3527164"/>
                  <a:pt x="697058" y="3313961"/>
                </a:cubicBezTo>
                <a:cubicBezTo>
                  <a:pt x="436630" y="3100758"/>
                  <a:pt x="1020135" y="2140998"/>
                  <a:pt x="906063" y="1654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ED2753-064B-6540-A8F5-19E6754B0D04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376143" y="-701596"/>
            <a:ext cx="8775893" cy="7651549"/>
          </a:xfrm>
          <a:custGeom>
            <a:avLst/>
            <a:gdLst>
              <a:gd name="connsiteX0" fmla="*/ 2959879 w 17547215"/>
              <a:gd name="connsiteY0" fmla="*/ 330 h 15303098"/>
              <a:gd name="connsiteX1" fmla="*/ 15415768 w 17547215"/>
              <a:gd name="connsiteY1" fmla="*/ 4856861 h 15303098"/>
              <a:gd name="connsiteX2" fmla="*/ 14538076 w 17547215"/>
              <a:gd name="connsiteY2" fmla="*/ 13999372 h 15303098"/>
              <a:gd name="connsiteX3" fmla="*/ 3273257 w 17547215"/>
              <a:gd name="connsiteY3" fmla="*/ 14633406 h 15303098"/>
              <a:gd name="connsiteX4" fmla="*/ 5256310 w 17547215"/>
              <a:gd name="connsiteY4" fmla="*/ 7492313 h 15303098"/>
              <a:gd name="connsiteX5" fmla="*/ 162256 w 17547215"/>
              <a:gd name="connsiteY5" fmla="*/ 1470403 h 15303098"/>
              <a:gd name="connsiteX6" fmla="*/ 2959879 w 17547215"/>
              <a:gd name="connsiteY6" fmla="*/ 330 h 1530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215" h="15303098">
                <a:moveTo>
                  <a:pt x="2959879" y="330"/>
                </a:moveTo>
                <a:cubicBezTo>
                  <a:pt x="6898589" y="38153"/>
                  <a:pt x="13656226" y="3323366"/>
                  <a:pt x="15415768" y="4856861"/>
                </a:cubicBezTo>
                <a:cubicBezTo>
                  <a:pt x="17811740" y="6945024"/>
                  <a:pt x="18992876" y="10802291"/>
                  <a:pt x="14538076" y="13999372"/>
                </a:cubicBezTo>
                <a:cubicBezTo>
                  <a:pt x="11659386" y="15470208"/>
                  <a:pt x="4820221" y="15717917"/>
                  <a:pt x="3273257" y="14633406"/>
                </a:cubicBezTo>
                <a:cubicBezTo>
                  <a:pt x="1726299" y="13548895"/>
                  <a:pt x="5774810" y="9686147"/>
                  <a:pt x="5256310" y="7492313"/>
                </a:cubicBezTo>
                <a:cubicBezTo>
                  <a:pt x="4737810" y="5298479"/>
                  <a:pt x="-1031682" y="5508364"/>
                  <a:pt x="162256" y="1470403"/>
                </a:cubicBezTo>
                <a:cubicBezTo>
                  <a:pt x="479396" y="397820"/>
                  <a:pt x="1535240" y="-13350"/>
                  <a:pt x="2959879" y="3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5E830-777F-1241-8EF0-368F07DD0EA1}"/>
              </a:ext>
            </a:extLst>
          </p:cNvPr>
          <p:cNvSpPr/>
          <p:nvPr userDrawn="1"/>
        </p:nvSpPr>
        <p:spPr>
          <a:xfrm>
            <a:off x="10936460" y="261257"/>
            <a:ext cx="509584" cy="692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315569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B0FCA43-455E-64B0-FFA0-AB6CEF7D1229}"/>
              </a:ext>
            </a:extLst>
          </p:cNvPr>
          <p:cNvSpPr/>
          <p:nvPr userDrawn="1"/>
        </p:nvSpPr>
        <p:spPr>
          <a:xfrm rot="-5400000">
            <a:off x="2666999" y="-2667003"/>
            <a:ext cx="6858001" cy="12192001"/>
          </a:xfrm>
          <a:custGeom>
            <a:avLst/>
            <a:gdLst/>
            <a:ahLst/>
            <a:cxnLst/>
            <a:rect l="l" t="t" r="r" b="b"/>
            <a:pathLst>
              <a:path w="12192000" h="18288000">
                <a:moveTo>
                  <a:pt x="12192000" y="0"/>
                </a:moveTo>
                <a:lnTo>
                  <a:pt x="12192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blipFill>
            <a:blip r:embed="rId2"/>
            <a:stretch>
              <a:fillRect l="-55766" r="-69233"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33EC55-8E37-04D4-563B-43E26C6F28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44375"/>
          <a:stretch>
            <a:fillRect/>
          </a:stretch>
        </p:blipFill>
        <p:spPr>
          <a:xfrm>
            <a:off x="-2" y="2443850"/>
            <a:ext cx="12192002" cy="43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5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4BF9366-01AD-38C6-C0BF-6C9BD317B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" y="0"/>
            <a:ext cx="12190476" cy="828571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A22BA589-929D-A549-E0D5-E7AFB8987FF5}"/>
              </a:ext>
            </a:extLst>
          </p:cNvPr>
          <p:cNvSpPr/>
          <p:nvPr userDrawn="1"/>
        </p:nvSpPr>
        <p:spPr>
          <a:xfrm>
            <a:off x="220285" y="134791"/>
            <a:ext cx="2462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PROAGS-CMB</a:t>
            </a:r>
            <a:endParaRPr lang="pt-BR" sz="28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1C149C3-A879-497A-1B2D-5BCC3E883B98}"/>
              </a:ext>
            </a:extLst>
          </p:cNvPr>
          <p:cNvSpPr/>
          <p:nvPr userDrawn="1"/>
        </p:nvSpPr>
        <p:spPr>
          <a:xfrm>
            <a:off x="5374105" y="0"/>
            <a:ext cx="6817895" cy="863029"/>
          </a:xfrm>
          <a:prstGeom prst="rect">
            <a:avLst/>
          </a:prstGeom>
          <a:gradFill>
            <a:gsLst>
              <a:gs pos="0">
                <a:srgbClr val="1F5E9B">
                  <a:alpha val="28000"/>
                </a:srgbClr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A21051E5-C8B3-F160-26CD-ABC69DD32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03" y="223505"/>
            <a:ext cx="538707" cy="43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 descr="Uma imagem contendo desenho&#10;&#10;O conteúdo gerado por IA pode estar incorreto.">
            <a:extLst>
              <a:ext uri="{FF2B5EF4-FFF2-40B4-BE49-F238E27FC236}">
                <a16:creationId xmlns:a16="http://schemas.microsoft.com/office/drawing/2014/main" id="{BE02916D-65D9-C592-D227-E383C32FCD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98" y="194041"/>
            <a:ext cx="1300915" cy="43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8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b">
    <p:bg>
      <p:bgPr>
        <a:solidFill>
          <a:srgbClr val="004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994;p75">
            <a:extLst>
              <a:ext uri="{FF2B5EF4-FFF2-40B4-BE49-F238E27FC236}">
                <a16:creationId xmlns:a16="http://schemas.microsoft.com/office/drawing/2014/main" id="{F6F1786C-8740-5ECB-5329-D620CABA27C8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0"/>
          </a:blip>
          <a:srcRect l="29047" b="61310"/>
          <a:stretch/>
        </p:blipFill>
        <p:spPr>
          <a:xfrm>
            <a:off x="-2" y="4414265"/>
            <a:ext cx="8650397" cy="244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94;p75">
            <a:extLst>
              <a:ext uri="{FF2B5EF4-FFF2-40B4-BE49-F238E27FC236}">
                <a16:creationId xmlns:a16="http://schemas.microsoft.com/office/drawing/2014/main" id="{5F14A938-3A80-5C5E-E1B1-0C631D55F79A}"/>
              </a:ext>
            </a:extLst>
          </p:cNvPr>
          <p:cNvPicPr preferRelativeResize="0"/>
          <p:nvPr userDrawn="1"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9047" b="61310"/>
          <a:stretch/>
        </p:blipFill>
        <p:spPr>
          <a:xfrm flipV="1">
            <a:off x="-1" y="-20192"/>
            <a:ext cx="8650397" cy="2560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860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25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00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570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5A7F9-7D42-1A88-9BFF-F46175E2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92061B-6549-3F0E-C5F1-E56A12301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9399D9-3446-C9F9-FF69-F5CCF2B7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5EA2FD-9C88-FB7B-E815-78147730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AFAB8F-06C9-B74B-4F2E-E77418B5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63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010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126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B4C8-854B-4E4C-ACEA-1D55837F28C5}" type="datetime1">
              <a:rPr lang="pt-BR" smtClean="0"/>
              <a:t>08/10/2025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dirty="0"/>
              <a:t>Prof. Marcos Reis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0417-2470-4522-A483-0969159AE09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665581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0A072-346A-0BE0-9BC8-EC10FC6C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D2FF02-6561-29C4-C891-2727FF17C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326309-1A1E-D1E4-C4EB-00AA310F4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ABC6C9-0AA8-5C96-532A-16A9B5F3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50E45-FC37-4A29-930C-AE78E82D3BAA}" type="datetimeFigureOut">
              <a:rPr lang="pt-BR" smtClean="0"/>
              <a:t>08/10/2025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2E5D80-B69E-CD3B-0FE3-6383543BD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707E217-121D-B0A4-D5FB-35993DC6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DCC1-4C73-444C-8B60-643E754A357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039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Prof. Marcos Reis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54A3B-FA05-4DAC-8EAD-352327E5D446}" type="datetime12">
              <a:rPr lang="pt-BR" smtClean="0"/>
              <a:t>6:26 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191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1E055-BB6E-0E52-39D0-3873F9F3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263F83-0612-10F3-370F-6C315E50A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574EBC-095D-3E0B-BA95-684385D8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B0F9C4-7F7D-CED8-4A6F-44CB1384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04A3C6-7517-92EC-11F4-9F0A5CE5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11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711D8-D367-95AD-FF35-AD0542FB1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D62147-48D6-59DE-3202-B86A3D433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D9BBC7-2858-F834-51E7-D205770BD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77FA45-C4C5-13CB-9A47-81B62F18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92D76C-F58A-7B3C-CF91-894FB8B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843C6C-988C-19C2-DB84-37EECFD1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09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6D06A-FDA1-6F29-98E8-197876F8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E819ED-101A-0DA4-628B-1F2D6DB6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78DD71-43F8-CAD8-4F19-81F8F3D30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DEFFF3C-255E-9E71-EAE5-EAD3D9FD0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9D7EA01-0026-FA39-5311-286283205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46595E9-CBEB-1781-4077-A9571A56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B5B810C-F7F8-BA92-B0AF-683B92E9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89A2003-0E51-84FB-1F99-BFAB557F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36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735D0-72FB-C48C-FE21-24B241D25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E897117-D603-D442-AB57-12BEB059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F56899-A014-2B3C-5BF6-C393F837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0DF962-9E25-B513-AA49-52BEBA90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87C86D-D55B-85A1-09FC-CF9EFB80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49A38B-D45C-9CB1-E3C5-9F5918C3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DB7727-F992-5A69-44C0-865A4E0E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5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EBAEF-12EE-76D9-9CC9-362F9E45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6C2C4-169A-0D4F-74EA-57BBF9996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B3021C-B887-E672-89D4-8C86EB550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6A8A61-8D62-00C7-4B02-2281C574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04A60C-8F76-F0DE-31CF-94D97EFA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92EC5F-ECA4-356C-CDBD-62867A98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32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513B3-FB0B-28DF-C1F4-13525734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77EBF8F-D10D-F1A0-FE49-79785EB1A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F8B108-A84E-CAFE-E38A-BFAA34694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18E44F-2573-57A6-EE70-1A75C370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A15248-25CA-118B-20F0-2B77A731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BF0C7-488E-E325-94F3-ED4A24A9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9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2C12928-47E8-5C58-6D0F-F541BEB0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D945CF-8E5A-B137-4BDC-B1A728AAF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37F5D8-11A7-9155-1DA3-91F552D66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87AB41-E3AB-4E0D-AA06-875FEB983019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7B21F2-9394-2CFF-9DF1-90DFAD3DA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B5DE9A-52E7-EBEA-4CE2-88280246D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3ED016-3D2B-46F9-A6CB-80384C864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73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32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miniocontabil.com.b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search?q=RESTAURANTE+DAY+BY+DAY&amp;sca_esv=bbe3debe957613b7&amp;sxsrf=AE3TifMTd3CN5xHOXtGd995HgbYlbEMCPA%3A1759760169031&amp;source=hp&amp;ei=KM_jaL_WPLfa1sQP8qCe0Ag&amp;iflsig=AOw8s4IAAAAAaOPdOUSxbhqrSsz1rpzu2zFRzq5izSMQ&amp;ved=0ahUKEwi_io2-4Y-QAxU3rZUCHXKQB4oQ4dUDCBg&amp;uact=5&amp;oq=RESTAURANTE+DAY+BY+DAY&amp;gs_lp=Egdnd3Mtd2l6IhZSRVNUQVVSQU5URSBEQVkgQlkgREFZMg4QLhiABBjHARiOBRivATILEC4YgAQYxwEYrwEyBhAAGBYYHjICECYyCBAAGIAEGKIEMgUQABjvBTIIEAAYgAQYogRI0CpQAFjKJ3AAeACQAQCYAaoCoAHsHaoBBjAuMTguNLgBA8gBAPgBAZgCFqAC2h7CAgQQIxgnwgIKECMY8AUYJxjJAsICBRAAGIAEwgILEAAYgAQYsQMYigXCAgsQLhiABBixAxiDAcICCBAuGIAEGLEDwgIIEAAYgAQYsQPCAhMQLhiABBhDGMcBGIoFGI4FGK8BwgIKEAAYgAQYQxiKBcICEBAuGIAEGEMYxwEYigUYrwHCAgsQABiABBiSAxiKBcICCxAAGIAEGLEDGMkDwgIOEAAYgAQYsQMYgwEYigXCAgsQABiABBixAxiDAcICBBAAGAOYAwCSBwgwLjE4LjIuMqAH2doCsgcIMC4xOC4yLjK4B9oewgcIMC4xMi44LjLIB1U&amp;sclient=gws-wiz" TargetMode="External"/><Relationship Id="rId5" Type="http://schemas.openxmlformats.org/officeDocument/2006/relationships/hyperlink" Target="https://www.google.com/search?sca_esv=bbe3debe957613b7&amp;sxsrf=AE3TifMtOmg6C6WhvhZRbWoRvgHme40GJA:1759760176279&amp;q=daybyday+restaurantes+mat%C3%A3o+endere%C3%A7o&amp;ludocid=13881407201875647938&amp;sa=X&amp;ved=2ahUKEwiNvMnB4Y-QAxVaq5UCHXDjLQoQ6BN6BAguEAI" TargetMode="External"/><Relationship Id="rId4" Type="http://schemas.openxmlformats.org/officeDocument/2006/relationships/image" Target="../media/image125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9.png"/><Relationship Id="rId7" Type="http://schemas.openxmlformats.org/officeDocument/2006/relationships/image" Target="../media/image14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image" Target="../media/image26.png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f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fif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67DCE7A3-BFFA-F097-D25C-87C1972759E9}"/>
              </a:ext>
            </a:extLst>
          </p:cNvPr>
          <p:cNvSpPr/>
          <p:nvPr/>
        </p:nvSpPr>
        <p:spPr>
          <a:xfrm>
            <a:off x="464070" y="1909316"/>
            <a:ext cx="10750122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PROAGS- SINDHOSFIL-</a:t>
            </a:r>
            <a:r>
              <a:rPr lang="pt-BR" sz="40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RP</a:t>
            </a:r>
          </a:p>
          <a:p>
            <a:pPr algn="ctr"/>
            <a:r>
              <a:rPr lang="pt-BR" sz="32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 DE ATUALIZAÇÃO DOS GESTORES EM SAÚDE</a:t>
            </a:r>
            <a:endParaRPr lang="pt-BR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2B1CE2D-18FB-6E8A-299A-29EDE8338D7F}"/>
              </a:ext>
            </a:extLst>
          </p:cNvPr>
          <p:cNvSpPr/>
          <p:nvPr/>
        </p:nvSpPr>
        <p:spPr>
          <a:xfrm>
            <a:off x="422809" y="4039438"/>
            <a:ext cx="8032648" cy="156966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Modulo:</a:t>
            </a:r>
            <a:r>
              <a:rPr lang="pt-BR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</a:rPr>
              <a:t>Gestão de indicadores estratégicos</a:t>
            </a:r>
            <a:endParaRPr lang="pt-BR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t-BR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Professor: </a:t>
            </a:r>
            <a:r>
              <a:rPr lang="pt-BR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n-lt"/>
                <a:cs typeface="+mn-lt"/>
              </a:rPr>
              <a:t>Verginia Santos</a:t>
            </a:r>
            <a:endParaRPr lang="pt-BR" sz="3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65C45D-6BF7-933F-7B4F-E65C2C29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808"/>
            <a:ext cx="891312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8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61DB-1AE9-C466-3E58-4D113AAD9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7BE412-316E-F6C8-998D-EFBBBD96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15A2061-9EC9-C8BB-56DE-3FB6BF42B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F02C25-B51D-3124-90C0-879CFA2E3823}"/>
              </a:ext>
            </a:extLst>
          </p:cNvPr>
          <p:cNvSpPr txBox="1"/>
          <p:nvPr/>
        </p:nvSpPr>
        <p:spPr>
          <a:xfrm>
            <a:off x="71120" y="2032958"/>
            <a:ext cx="12031544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dirty="0"/>
              <a:t>Indicador é uma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 quantitativa ou qualitativa que fornece informações</a:t>
            </a:r>
            <a:r>
              <a:rPr lang="pt-BR" sz="3200" dirty="0"/>
              <a:t> sobre o desempenho de um processo, serviço ou sistema, permitindo o seu monitoramento, controle e avaliação.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729D7BE-B805-64BE-1B42-980B4A0001D1}"/>
              </a:ext>
            </a:extLst>
          </p:cNvPr>
          <p:cNvSpPr txBox="1">
            <a:spLocks/>
          </p:cNvSpPr>
          <p:nvPr/>
        </p:nvSpPr>
        <p:spPr>
          <a:xfrm>
            <a:off x="71120" y="711477"/>
            <a:ext cx="8883174" cy="502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09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D6394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2060"/>
                </a:solidFill>
              </a:rPr>
              <a:t>Resumindo</a:t>
            </a:r>
          </a:p>
        </p:txBody>
      </p:sp>
    </p:spTree>
    <p:extLst>
      <p:ext uri="{BB962C8B-B14F-4D97-AF65-F5344CB8AC3E}">
        <p14:creationId xmlns:p14="http://schemas.microsoft.com/office/powerpoint/2010/main" val="17580404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BC8EB-9EB1-23E3-3C7F-35226872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8E17C230-03D3-A2AA-08A7-7DD6A639B84D}"/>
              </a:ext>
            </a:extLst>
          </p:cNvPr>
          <p:cNvSpPr txBox="1">
            <a:spLocks/>
          </p:cNvSpPr>
          <p:nvPr/>
        </p:nvSpPr>
        <p:spPr>
          <a:xfrm>
            <a:off x="0" y="160389"/>
            <a:ext cx="6096000" cy="3406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L="182563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Análise de consumo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E70C31-248C-80CD-FE71-35FD687AD5D1}"/>
              </a:ext>
            </a:extLst>
          </p:cNvPr>
          <p:cNvSpPr txBox="1"/>
          <p:nvPr/>
        </p:nvSpPr>
        <p:spPr>
          <a:xfrm>
            <a:off x="461684" y="617787"/>
            <a:ext cx="60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DASHBOARD - UTI</a:t>
            </a:r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F95B2BDF-7805-75A4-D15D-12AA231439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199" y="848619"/>
            <a:ext cx="9784773" cy="55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777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237AA-4AD0-20C1-1ED1-0215C95B8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61ED3418-09F6-D254-512E-1DDF59A905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0"/>
          <a:stretch>
            <a:fillRect/>
          </a:stretch>
        </p:blipFill>
        <p:spPr>
          <a:xfrm>
            <a:off x="8419241" y="967226"/>
            <a:ext cx="3772759" cy="553715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8176F004-B02C-3117-AD46-241557457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17" y="6207024"/>
            <a:ext cx="2185904" cy="47019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423734E-4EAE-D104-1620-FD1303394F32}"/>
              </a:ext>
            </a:extLst>
          </p:cNvPr>
          <p:cNvSpPr txBox="1"/>
          <p:nvPr/>
        </p:nvSpPr>
        <p:spPr>
          <a:xfrm>
            <a:off x="850400" y="353623"/>
            <a:ext cx="10491200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43" b="1" dirty="0">
                <a:latin typeface="Noway Round" panose="00000500000000000000" pitchFamily="50" charset="0"/>
                <a:cs typeface="Arial" panose="020B0604020202020204" pitchFamily="34" charset="0"/>
              </a:rPr>
              <a:t>O </a:t>
            </a:r>
            <a:r>
              <a:rPr lang="pt-BR" sz="2143" b="1" dirty="0">
                <a:latin typeface="Noway Round Medium" panose="00000600000000000000" pitchFamily="50" charset="0"/>
                <a:cs typeface="Arial" panose="020B0604020202020204" pitchFamily="34" charset="0"/>
              </a:rPr>
              <a:t>Hospital Carlos Fernando Malzoni </a:t>
            </a:r>
            <a:r>
              <a:rPr lang="pt-BR" sz="2143" b="1" dirty="0">
                <a:latin typeface="Noway Round" panose="00000500000000000000" pitchFamily="50" charset="0"/>
                <a:cs typeface="Arial" panose="020B0604020202020204" pitchFamily="34" charset="0"/>
              </a:rPr>
              <a:t>e o </a:t>
            </a:r>
            <a:r>
              <a:rPr lang="pt-BR" sz="2143" b="1" dirty="0">
                <a:latin typeface="Noway Round Medium" panose="00000600000000000000" pitchFamily="50" charset="0"/>
                <a:cs typeface="Arial" panose="020B0604020202020204" pitchFamily="34" charset="0"/>
              </a:rPr>
              <a:t>SINDHOSFIL RP </a:t>
            </a:r>
            <a:r>
              <a:rPr lang="pt-BR" sz="2143" b="1" dirty="0">
                <a:latin typeface="Noway Round" panose="00000500000000000000" pitchFamily="50" charset="0"/>
                <a:cs typeface="Arial" panose="020B0604020202020204" pitchFamily="34" charset="0"/>
              </a:rPr>
              <a:t>agradecem a presença e dá BOAS-VINDAS a todos os participantes do curso! </a:t>
            </a:r>
            <a:endParaRPr lang="pt-BR" sz="2143" i="1" dirty="0">
              <a:solidFill>
                <a:srgbClr val="0000FF"/>
              </a:solidFill>
              <a:latin typeface="Noway Round" panose="00000500000000000000" pitchFamily="50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4F840E3-06F6-8F9F-32D1-92B78E8E252C}"/>
              </a:ext>
            </a:extLst>
          </p:cNvPr>
          <p:cNvSpPr txBox="1"/>
          <p:nvPr/>
        </p:nvSpPr>
        <p:spPr>
          <a:xfrm>
            <a:off x="850400" y="1957860"/>
            <a:ext cx="6200948" cy="53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93" b="1" dirty="0">
                <a:latin typeface="Noway Round Bold" panose="00000800000000000000" pitchFamily="50" charset="0"/>
                <a:cs typeface="Arial" panose="020B0604020202020204" pitchFamily="34" charset="0"/>
              </a:rPr>
              <a:t>Restaurantes próximos:</a:t>
            </a:r>
          </a:p>
        </p:txBody>
      </p:sp>
      <p:pic>
        <p:nvPicPr>
          <p:cNvPr id="12" name="Imagem 11" descr="Placa azul com letras brancas em fundo preto&#10;&#10;O conteúdo gerado por IA pode estar incorreto.">
            <a:extLst>
              <a:ext uri="{FF2B5EF4-FFF2-40B4-BE49-F238E27FC236}">
                <a16:creationId xmlns:a16="http://schemas.microsoft.com/office/drawing/2014/main" id="{C57C1DEA-2478-25FB-6F4A-D2DCB282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40" y="6060412"/>
            <a:ext cx="2700012" cy="566897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FC64487A-820B-B068-EBA8-2F238869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95" y="6110323"/>
            <a:ext cx="2336689" cy="56689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A71E88-8524-7680-B5DB-B950AFCCBCD2}"/>
              </a:ext>
            </a:extLst>
          </p:cNvPr>
          <p:cNvSpPr txBox="1"/>
          <p:nvPr/>
        </p:nvSpPr>
        <p:spPr>
          <a:xfrm>
            <a:off x="944934" y="2751171"/>
            <a:ext cx="651853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1286" b="1" dirty="0">
                <a:solidFill>
                  <a:srgbClr val="1F1F1F"/>
                </a:solidFill>
                <a:latin typeface="Arial" panose="020B0604020202020204" pitchFamily="34" charset="0"/>
              </a:rPr>
              <a:t>ÁGUA DOCE – CACHAÇARIA (a 130 m da Associação Comercial)</a:t>
            </a:r>
          </a:p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964" dirty="0">
                <a:solidFill>
                  <a:srgbClr val="1F1F1F"/>
                </a:solidFill>
                <a:latin typeface="Arial" panose="020B0604020202020204" pitchFamily="34" charset="0"/>
              </a:rPr>
              <a:t>Av. Padre Nelson Antonio Romão, 802 - Centro, Matão - SP, 15990-195</a:t>
            </a:r>
          </a:p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1071" b="1" dirty="0">
                <a:solidFill>
                  <a:srgbClr val="1F1F1F"/>
                </a:solidFill>
                <a:latin typeface="Arial" panose="020B0604020202020204" pitchFamily="34" charset="0"/>
              </a:rPr>
              <a:t>Telefone:</a:t>
            </a:r>
            <a:r>
              <a:rPr lang="pt-BR" sz="1071" dirty="0">
                <a:solidFill>
                  <a:srgbClr val="1F1F1F"/>
                </a:solidFill>
                <a:latin typeface="Arial" panose="020B0604020202020204" pitchFamily="34" charset="0"/>
              </a:rPr>
              <a:t> (16) 3384-7889</a:t>
            </a:r>
          </a:p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1071" b="1" dirty="0">
                <a:solidFill>
                  <a:srgbClr val="1F1F1F"/>
                </a:solidFill>
                <a:latin typeface="Arial" panose="020B0604020202020204" pitchFamily="34" charset="0"/>
              </a:rPr>
              <a:t>Horário de funcionamento: </a:t>
            </a:r>
            <a:r>
              <a:rPr lang="pt-BR" sz="1071" dirty="0">
                <a:solidFill>
                  <a:srgbClr val="1F1F1F"/>
                </a:solidFill>
                <a:latin typeface="Arial" panose="020B0604020202020204" pitchFamily="34" charset="0"/>
              </a:rPr>
              <a:t>das 11:00 às 14:00, e das 17:30 às 00:00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AFD9B6C-8C89-EB26-41EF-27E2CC5C8188}"/>
              </a:ext>
            </a:extLst>
          </p:cNvPr>
          <p:cNvSpPr txBox="1"/>
          <p:nvPr/>
        </p:nvSpPr>
        <p:spPr>
          <a:xfrm>
            <a:off x="944934" y="4193046"/>
            <a:ext cx="651853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84"/>
              </a:lnSpc>
              <a:spcBef>
                <a:spcPts val="321"/>
              </a:spcBef>
              <a:defRPr/>
            </a:pPr>
            <a:r>
              <a:rPr lang="pt-BR" sz="1286" b="1" dirty="0">
                <a:solidFill>
                  <a:srgbClr val="1F1F1F"/>
                </a:solidFill>
                <a:latin typeface="Arial" panose="020B0604020202020204" pitchFamily="34" charset="0"/>
              </a:rPr>
              <a:t>RESTAURANTE DAY BY DAY (a 700 m da Associação Comercial)</a:t>
            </a:r>
            <a:endParaRPr lang="pt-BR" sz="964" b="1" dirty="0">
              <a:solidFill>
                <a:srgbClr val="1F1F1F"/>
              </a:solidFill>
              <a:latin typeface="Arial" panose="020B0604020202020204" pitchFamily="34" charset="0"/>
              <a:hlinkClick r:id="rId5"/>
            </a:endParaRPr>
          </a:p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964" dirty="0">
                <a:latin typeface="Arial" panose="020B0604020202020204" pitchFamily="34" charset="0"/>
              </a:rPr>
              <a:t>R. João Pessoa, 1051 - Centro, Matão - SP, 15990-020</a:t>
            </a:r>
          </a:p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964" b="1" dirty="0">
                <a:solidFill>
                  <a:srgbClr val="1F1F1F"/>
                </a:solidFill>
                <a:latin typeface="Arial" panose="020B0604020202020204" pitchFamily="34" charset="0"/>
              </a:rPr>
              <a:t>Telefone</a:t>
            </a:r>
            <a:r>
              <a:rPr lang="pt-BR" sz="1071" dirty="0">
                <a:solidFill>
                  <a:srgbClr val="1F1F1F"/>
                </a:solidFill>
                <a:latin typeface="Arial" panose="020B0604020202020204" pitchFamily="34" charset="0"/>
              </a:rPr>
              <a:t>: </a:t>
            </a:r>
            <a:r>
              <a:rPr lang="pt-BR" sz="1071" dirty="0">
                <a:solidFill>
                  <a:srgbClr val="1F1F1F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(16) 3382-4641</a:t>
            </a:r>
            <a:endParaRPr lang="pt-BR" sz="1071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>
              <a:lnSpc>
                <a:spcPts val="884"/>
              </a:lnSpc>
              <a:spcBef>
                <a:spcPts val="321"/>
              </a:spcBef>
            </a:pPr>
            <a:r>
              <a:rPr lang="pt-BR" sz="1071" b="1" dirty="0">
                <a:solidFill>
                  <a:srgbClr val="1F1F1F"/>
                </a:solidFill>
                <a:latin typeface="Arial" panose="020B0604020202020204" pitchFamily="34" charset="0"/>
              </a:rPr>
              <a:t>Horário de funcionamento: </a:t>
            </a:r>
            <a:r>
              <a:rPr lang="pt-BR" sz="1071" dirty="0">
                <a:solidFill>
                  <a:srgbClr val="1F1F1F"/>
                </a:solidFill>
                <a:latin typeface="Arial" panose="020B0604020202020204" pitchFamily="34" charset="0"/>
              </a:rPr>
              <a:t>das 9h00 às 18h:00</a:t>
            </a:r>
            <a:endParaRPr lang="pt-BR" sz="1071" b="1" dirty="0">
              <a:solidFill>
                <a:srgbClr val="1F1F1F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Imagem 16" descr="Código QR&#10;&#10;O conteúdo gerado por IA pode estar incorreto.">
            <a:extLst>
              <a:ext uri="{FF2B5EF4-FFF2-40B4-BE49-F238E27FC236}">
                <a16:creationId xmlns:a16="http://schemas.microsoft.com/office/drawing/2014/main" id="{A5736DAA-C148-B46E-EFC7-618DD1FEC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86" y="2697930"/>
            <a:ext cx="837716" cy="837716"/>
          </a:xfrm>
          <a:prstGeom prst="rect">
            <a:avLst/>
          </a:prstGeom>
        </p:spPr>
      </p:pic>
      <p:pic>
        <p:nvPicPr>
          <p:cNvPr id="19" name="Imagem 18" descr="Código QR&#10;&#10;O conteúdo gerado por IA pode estar incorreto.">
            <a:extLst>
              <a:ext uri="{FF2B5EF4-FFF2-40B4-BE49-F238E27FC236}">
                <a16:creationId xmlns:a16="http://schemas.microsoft.com/office/drawing/2014/main" id="{466F5442-E409-AE99-53BB-C0A6BA8BD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86" y="4189463"/>
            <a:ext cx="837715" cy="83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44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368D9-04A5-738F-E2E9-5A60F6849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5B19BF-1CE8-8CDE-0765-1940283C9A28}"/>
              </a:ext>
            </a:extLst>
          </p:cNvPr>
          <p:cNvSpPr>
            <a:spLocks/>
          </p:cNvSpPr>
          <p:nvPr/>
        </p:nvSpPr>
        <p:spPr bwMode="auto">
          <a:xfrm>
            <a:off x="378563" y="3250340"/>
            <a:ext cx="6573222" cy="174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2286000">
              <a:lnSpc>
                <a:spcPct val="150000"/>
              </a:lnSpc>
            </a:pPr>
            <a:r>
              <a:rPr lang="pt-BR" sz="4000" b="1" spc="85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Trabalho em Grupo</a:t>
            </a:r>
          </a:p>
        </p:txBody>
      </p:sp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C1728E3D-56C6-5ABC-A09C-5EFF0EA970CC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ço Reservado para Imagem 17" descr="Uma imagem contendo pessoa, homem, mesa, frente">
            <a:extLst>
              <a:ext uri="{FF2B5EF4-FFF2-40B4-BE49-F238E27FC236}">
                <a16:creationId xmlns:a16="http://schemas.microsoft.com/office/drawing/2014/main" id="{02DCF3EB-143F-0ECC-32DD-F0C7444C98BF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r="23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8097834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B92F-CB78-0A45-24F4-80778D2C7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com Canto Arredondado do Mesmo Lado 6">
            <a:extLst>
              <a:ext uri="{FF2B5EF4-FFF2-40B4-BE49-F238E27FC236}">
                <a16:creationId xmlns:a16="http://schemas.microsoft.com/office/drawing/2014/main" id="{0DF315E6-3D37-560E-D132-71B754544912}"/>
              </a:ext>
            </a:extLst>
          </p:cNvPr>
          <p:cNvSpPr/>
          <p:nvPr/>
        </p:nvSpPr>
        <p:spPr>
          <a:xfrm>
            <a:off x="4061325" y="6004641"/>
            <a:ext cx="4086253" cy="853359"/>
          </a:xfrm>
          <a:prstGeom prst="round2Same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extBox 144">
            <a:extLst>
              <a:ext uri="{FF2B5EF4-FFF2-40B4-BE49-F238E27FC236}">
                <a16:creationId xmlns:a16="http://schemas.microsoft.com/office/drawing/2014/main" id="{1B49A732-D4AF-89CD-0CA8-23679540FA61}"/>
              </a:ext>
            </a:extLst>
          </p:cNvPr>
          <p:cNvSpPr txBox="1"/>
          <p:nvPr/>
        </p:nvSpPr>
        <p:spPr>
          <a:xfrm>
            <a:off x="4036635" y="6027003"/>
            <a:ext cx="396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Missão social x sustentabilidade financeira</a:t>
            </a:r>
          </a:p>
        </p:txBody>
      </p:sp>
      <p:sp>
        <p:nvSpPr>
          <p:cNvPr id="5" name="Forma Livre 85">
            <a:extLst>
              <a:ext uri="{FF2B5EF4-FFF2-40B4-BE49-F238E27FC236}">
                <a16:creationId xmlns:a16="http://schemas.microsoft.com/office/drawing/2014/main" id="{D2D8C9A3-9318-E8D8-49D7-0E9689739B9D}"/>
              </a:ext>
            </a:extLst>
          </p:cNvPr>
          <p:cNvSpPr/>
          <p:nvPr/>
        </p:nvSpPr>
        <p:spPr>
          <a:xfrm>
            <a:off x="4555015" y="2546292"/>
            <a:ext cx="3073472" cy="3311255"/>
          </a:xfrm>
          <a:custGeom>
            <a:avLst/>
            <a:gdLst>
              <a:gd name="connsiteX0" fmla="*/ 1543742 w 3073472"/>
              <a:gd name="connsiteY0" fmla="*/ 0 h 3311255"/>
              <a:gd name="connsiteX1" fmla="*/ 1684638 w 3073472"/>
              <a:gd name="connsiteY1" fmla="*/ 43038 h 3311255"/>
              <a:gd name="connsiteX2" fmla="*/ 1716808 w 3073472"/>
              <a:gd name="connsiteY2" fmla="*/ 69581 h 3311255"/>
              <a:gd name="connsiteX3" fmla="*/ 2925619 w 3073472"/>
              <a:gd name="connsiteY3" fmla="*/ 829151 h 3311255"/>
              <a:gd name="connsiteX4" fmla="*/ 2960658 w 3073472"/>
              <a:gd name="connsiteY4" fmla="*/ 848170 h 3311255"/>
              <a:gd name="connsiteX5" fmla="*/ 2975901 w 3073472"/>
              <a:gd name="connsiteY5" fmla="*/ 860747 h 3311255"/>
              <a:gd name="connsiteX6" fmla="*/ 2982433 w 3073472"/>
              <a:gd name="connsiteY6" fmla="*/ 864851 h 3311255"/>
              <a:gd name="connsiteX7" fmla="*/ 2982452 w 3073472"/>
              <a:gd name="connsiteY7" fmla="*/ 866152 h 3311255"/>
              <a:gd name="connsiteX8" fmla="*/ 2998486 w 3073472"/>
              <a:gd name="connsiteY8" fmla="*/ 879381 h 3311255"/>
              <a:gd name="connsiteX9" fmla="*/ 3068156 w 3073472"/>
              <a:gd name="connsiteY9" fmla="*/ 1008605 h 3311255"/>
              <a:gd name="connsiteX10" fmla="*/ 3073319 w 3073472"/>
              <a:gd name="connsiteY10" fmla="*/ 1059818 h 3311255"/>
              <a:gd name="connsiteX11" fmla="*/ 3073472 w 3073472"/>
              <a:gd name="connsiteY11" fmla="*/ 1059818 h 3311255"/>
              <a:gd name="connsiteX12" fmla="*/ 3073472 w 3073472"/>
              <a:gd name="connsiteY12" fmla="*/ 3086359 h 3311255"/>
              <a:gd name="connsiteX13" fmla="*/ 2848576 w 3073472"/>
              <a:gd name="connsiteY13" fmla="*/ 3311255 h 3311255"/>
              <a:gd name="connsiteX14" fmla="*/ 228802 w 3073472"/>
              <a:gd name="connsiteY14" fmla="*/ 3311255 h 3311255"/>
              <a:gd name="connsiteX15" fmla="*/ 3906 w 3073472"/>
              <a:gd name="connsiteY15" fmla="*/ 3086359 h 3311255"/>
              <a:gd name="connsiteX16" fmla="*/ 3906 w 3073472"/>
              <a:gd name="connsiteY16" fmla="*/ 1098864 h 3311255"/>
              <a:gd name="connsiteX17" fmla="*/ 0 w 3073472"/>
              <a:gd name="connsiteY17" fmla="*/ 1060117 h 3311255"/>
              <a:gd name="connsiteX18" fmla="*/ 43652 w 3073472"/>
              <a:gd name="connsiteY18" fmla="*/ 917209 h 3311255"/>
              <a:gd name="connsiteX19" fmla="*/ 74206 w 3073472"/>
              <a:gd name="connsiteY19" fmla="*/ 880178 h 3311255"/>
              <a:gd name="connsiteX20" fmla="*/ 74133 w 3073472"/>
              <a:gd name="connsiteY20" fmla="*/ 877551 h 3311255"/>
              <a:gd name="connsiteX21" fmla="*/ 86327 w 3073472"/>
              <a:gd name="connsiteY21" fmla="*/ 869923 h 3311255"/>
              <a:gd name="connsiteX22" fmla="*/ 112692 w 3073472"/>
              <a:gd name="connsiteY22" fmla="*/ 848170 h 3311255"/>
              <a:gd name="connsiteX23" fmla="*/ 156109 w 3073472"/>
              <a:gd name="connsiteY23" fmla="*/ 824603 h 3311255"/>
              <a:gd name="connsiteX24" fmla="*/ 161386 w 3073472"/>
              <a:gd name="connsiteY24" fmla="*/ 822965 h 3311255"/>
              <a:gd name="connsiteX25" fmla="*/ 1386477 w 3073472"/>
              <a:gd name="connsiteY25" fmla="*/ 56544 h 3311255"/>
              <a:gd name="connsiteX26" fmla="*/ 1402847 w 3073472"/>
              <a:gd name="connsiteY26" fmla="*/ 43038 h 3311255"/>
              <a:gd name="connsiteX27" fmla="*/ 1543742 w 3073472"/>
              <a:gd name="connsiteY27" fmla="*/ 0 h 331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73472" h="3311255">
                <a:moveTo>
                  <a:pt x="1543742" y="0"/>
                </a:moveTo>
                <a:cubicBezTo>
                  <a:pt x="1595933" y="0"/>
                  <a:pt x="1644418" y="15866"/>
                  <a:pt x="1684638" y="43038"/>
                </a:cubicBezTo>
                <a:lnTo>
                  <a:pt x="1716808" y="69581"/>
                </a:lnTo>
                <a:lnTo>
                  <a:pt x="2925619" y="829151"/>
                </a:lnTo>
                <a:lnTo>
                  <a:pt x="2960658" y="848170"/>
                </a:lnTo>
                <a:lnTo>
                  <a:pt x="2975901" y="860747"/>
                </a:lnTo>
                <a:lnTo>
                  <a:pt x="2982433" y="864851"/>
                </a:lnTo>
                <a:lnTo>
                  <a:pt x="2982452" y="866152"/>
                </a:lnTo>
                <a:lnTo>
                  <a:pt x="2998486" y="879381"/>
                </a:lnTo>
                <a:cubicBezTo>
                  <a:pt x="3033177" y="914072"/>
                  <a:pt x="3057942" y="958688"/>
                  <a:pt x="3068156" y="1008605"/>
                </a:cubicBezTo>
                <a:lnTo>
                  <a:pt x="3073319" y="1059818"/>
                </a:lnTo>
                <a:lnTo>
                  <a:pt x="3073472" y="1059818"/>
                </a:lnTo>
                <a:lnTo>
                  <a:pt x="3073472" y="3086359"/>
                </a:lnTo>
                <a:cubicBezTo>
                  <a:pt x="3073472" y="3210566"/>
                  <a:pt x="2972783" y="3311255"/>
                  <a:pt x="2848576" y="3311255"/>
                </a:cubicBezTo>
                <a:lnTo>
                  <a:pt x="228802" y="3311255"/>
                </a:lnTo>
                <a:cubicBezTo>
                  <a:pt x="104595" y="3311255"/>
                  <a:pt x="3906" y="3210566"/>
                  <a:pt x="3906" y="3086359"/>
                </a:cubicBezTo>
                <a:lnTo>
                  <a:pt x="3906" y="1098864"/>
                </a:lnTo>
                <a:lnTo>
                  <a:pt x="0" y="1060117"/>
                </a:lnTo>
                <a:cubicBezTo>
                  <a:pt x="0" y="1007181"/>
                  <a:pt x="16092" y="958003"/>
                  <a:pt x="43652" y="917209"/>
                </a:cubicBezTo>
                <a:lnTo>
                  <a:pt x="74206" y="880178"/>
                </a:lnTo>
                <a:lnTo>
                  <a:pt x="74133" y="877551"/>
                </a:lnTo>
                <a:lnTo>
                  <a:pt x="86327" y="869923"/>
                </a:lnTo>
                <a:lnTo>
                  <a:pt x="112692" y="848170"/>
                </a:lnTo>
                <a:cubicBezTo>
                  <a:pt x="126290" y="838983"/>
                  <a:pt x="140819" y="831071"/>
                  <a:pt x="156109" y="824603"/>
                </a:cubicBezTo>
                <a:lnTo>
                  <a:pt x="161386" y="822965"/>
                </a:lnTo>
                <a:lnTo>
                  <a:pt x="1386477" y="56544"/>
                </a:lnTo>
                <a:lnTo>
                  <a:pt x="1402847" y="43038"/>
                </a:lnTo>
                <a:cubicBezTo>
                  <a:pt x="1443066" y="15866"/>
                  <a:pt x="1491551" y="0"/>
                  <a:pt x="1543742" y="0"/>
                </a:cubicBezTo>
                <a:close/>
              </a:path>
            </a:pathLst>
          </a:custGeom>
          <a:solidFill>
            <a:srgbClr val="ECF0F3"/>
          </a:solidFill>
          <a:ln>
            <a:noFill/>
          </a:ln>
          <a:effectLst>
            <a:outerShdw blurRad="419100" dist="254000" dir="2700000" algn="tl" rotWithShape="0">
              <a:prstClr val="black">
                <a:alpha val="193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69">
            <a:extLst>
              <a:ext uri="{FF2B5EF4-FFF2-40B4-BE49-F238E27FC236}">
                <a16:creationId xmlns:a16="http://schemas.microsoft.com/office/drawing/2014/main" id="{F13DEA2D-EE45-6544-5B92-448FE0E174F3}"/>
              </a:ext>
            </a:extLst>
          </p:cNvPr>
          <p:cNvGrpSpPr/>
          <p:nvPr/>
        </p:nvGrpSpPr>
        <p:grpSpPr>
          <a:xfrm>
            <a:off x="4558922" y="2850402"/>
            <a:ext cx="983443" cy="1157033"/>
            <a:chOff x="4381118" y="2233326"/>
            <a:chExt cx="1102994" cy="1297686"/>
          </a:xfrm>
        </p:grpSpPr>
        <p:grpSp>
          <p:nvGrpSpPr>
            <p:cNvPr id="7" name="Graphic 21">
              <a:extLst>
                <a:ext uri="{FF2B5EF4-FFF2-40B4-BE49-F238E27FC236}">
                  <a16:creationId xmlns:a16="http://schemas.microsoft.com/office/drawing/2014/main" id="{9B41C0E7-404A-348A-DFF0-E8597EA022EC}"/>
                </a:ext>
              </a:extLst>
            </p:cNvPr>
            <p:cNvGrpSpPr/>
            <p:nvPr/>
          </p:nvGrpSpPr>
          <p:grpSpPr>
            <a:xfrm>
              <a:off x="4381118" y="2233326"/>
              <a:ext cx="1102994" cy="1297686"/>
              <a:chOff x="4381118" y="2233326"/>
              <a:chExt cx="1102994" cy="1297686"/>
            </a:xfrm>
            <a:solidFill>
              <a:schemeClr val="accent3"/>
            </a:solidFill>
          </p:grpSpPr>
          <p:sp>
            <p:nvSpPr>
              <p:cNvPr id="11" name="Freeform: Shape 44">
                <a:extLst>
                  <a:ext uri="{FF2B5EF4-FFF2-40B4-BE49-F238E27FC236}">
                    <a16:creationId xmlns:a16="http://schemas.microsoft.com/office/drawing/2014/main" id="{B2758C65-6F91-65A7-3D7A-1829ACD3EAE2}"/>
                  </a:ext>
                </a:extLst>
              </p:cNvPr>
              <p:cNvSpPr/>
              <p:nvPr/>
            </p:nvSpPr>
            <p:spPr>
              <a:xfrm>
                <a:off x="4381118" y="2233326"/>
                <a:ext cx="1102994" cy="1297686"/>
              </a:xfrm>
              <a:custGeom>
                <a:avLst/>
                <a:gdLst>
                  <a:gd name="connsiteX0" fmla="*/ 1102709 w 1102994"/>
                  <a:gd name="connsiteY0" fmla="*/ 554355 h 1297686"/>
                  <a:gd name="connsiteX1" fmla="*/ 1102709 w 1102994"/>
                  <a:gd name="connsiteY1" fmla="*/ 565023 h 1297686"/>
                  <a:gd name="connsiteX2" fmla="*/ 1102709 w 1102994"/>
                  <a:gd name="connsiteY2" fmla="*/ 902018 h 1297686"/>
                  <a:gd name="connsiteX3" fmla="*/ 1102519 w 1102994"/>
                  <a:gd name="connsiteY3" fmla="*/ 978884 h 1297686"/>
                  <a:gd name="connsiteX4" fmla="*/ 720185 w 1102994"/>
                  <a:gd name="connsiteY4" fmla="*/ 978884 h 1297686"/>
                  <a:gd name="connsiteX5" fmla="*/ 712184 w 1102994"/>
                  <a:gd name="connsiteY5" fmla="*/ 978980 h 1297686"/>
                  <a:gd name="connsiteX6" fmla="*/ 709994 w 1102994"/>
                  <a:gd name="connsiteY6" fmla="*/ 979075 h 1297686"/>
                  <a:gd name="connsiteX7" fmla="*/ 632079 w 1102994"/>
                  <a:gd name="connsiteY7" fmla="*/ 1050703 h 1297686"/>
                  <a:gd name="connsiteX8" fmla="*/ 641890 w 1102994"/>
                  <a:gd name="connsiteY8" fmla="*/ 1089851 h 1297686"/>
                  <a:gd name="connsiteX9" fmla="*/ 675608 w 1102994"/>
                  <a:gd name="connsiteY9" fmla="*/ 1190530 h 1297686"/>
                  <a:gd name="connsiteX10" fmla="*/ 553212 w 1102994"/>
                  <a:gd name="connsiteY10" fmla="*/ 1297686 h 1297686"/>
                  <a:gd name="connsiteX11" fmla="*/ 430911 w 1102994"/>
                  <a:gd name="connsiteY11" fmla="*/ 1190530 h 1297686"/>
                  <a:gd name="connsiteX12" fmla="*/ 464630 w 1102994"/>
                  <a:gd name="connsiteY12" fmla="*/ 1089851 h 1297686"/>
                  <a:gd name="connsiteX13" fmla="*/ 474440 w 1102994"/>
                  <a:gd name="connsiteY13" fmla="*/ 1050703 h 1297686"/>
                  <a:gd name="connsiteX14" fmla="*/ 456152 w 1102994"/>
                  <a:gd name="connsiteY14" fmla="*/ 1004316 h 1297686"/>
                  <a:gd name="connsiteX15" fmla="*/ 417481 w 1102994"/>
                  <a:gd name="connsiteY15" fmla="*/ 982599 h 1297686"/>
                  <a:gd name="connsiteX16" fmla="*/ 387477 w 1102994"/>
                  <a:gd name="connsiteY16" fmla="*/ 978789 h 1297686"/>
                  <a:gd name="connsiteX17" fmla="*/ 358902 w 1102994"/>
                  <a:gd name="connsiteY17" fmla="*/ 978884 h 1297686"/>
                  <a:gd name="connsiteX18" fmla="*/ 0 w 1102994"/>
                  <a:gd name="connsiteY18" fmla="*/ 978884 h 1297686"/>
                  <a:gd name="connsiteX19" fmla="*/ 0 w 1102994"/>
                  <a:gd name="connsiteY19" fmla="*/ 825627 h 1297686"/>
                  <a:gd name="connsiteX20" fmla="*/ 116586 w 1102994"/>
                  <a:gd name="connsiteY20" fmla="*/ 615791 h 1297686"/>
                  <a:gd name="connsiteX21" fmla="*/ 1102709 w 1102994"/>
                  <a:gd name="connsiteY21" fmla="*/ 0 h 1297686"/>
                  <a:gd name="connsiteX22" fmla="*/ 1102709 w 1102994"/>
                  <a:gd name="connsiteY22" fmla="*/ 232315 h 1297686"/>
                  <a:gd name="connsiteX23" fmla="*/ 1102805 w 1102994"/>
                  <a:gd name="connsiteY23" fmla="*/ 241363 h 1297686"/>
                  <a:gd name="connsiteX24" fmla="*/ 1102995 w 1102994"/>
                  <a:gd name="connsiteY24" fmla="*/ 243078 h 1297686"/>
                  <a:gd name="connsiteX25" fmla="*/ 1085850 w 1102994"/>
                  <a:gd name="connsiteY25" fmla="*/ 276320 h 1297686"/>
                  <a:gd name="connsiteX26" fmla="*/ 1052417 w 1102994"/>
                  <a:gd name="connsiteY26" fmla="*/ 273939 h 1297686"/>
                  <a:gd name="connsiteX27" fmla="*/ 933450 w 1102994"/>
                  <a:gd name="connsiteY27" fmla="*/ 235934 h 1297686"/>
                  <a:gd name="connsiteX28" fmla="*/ 784574 w 1102994"/>
                  <a:gd name="connsiteY28" fmla="*/ 399859 h 1297686"/>
                  <a:gd name="connsiteX29" fmla="*/ 933450 w 1102994"/>
                  <a:gd name="connsiteY29" fmla="*/ 563975 h 1297686"/>
                  <a:gd name="connsiteX30" fmla="*/ 1052417 w 1102994"/>
                  <a:gd name="connsiteY30" fmla="*/ 525875 h 1297686"/>
                  <a:gd name="connsiteX31" fmla="*/ 1085755 w 1102994"/>
                  <a:gd name="connsiteY31" fmla="*/ 523494 h 1297686"/>
                  <a:gd name="connsiteX32" fmla="*/ 1102709 w 1102994"/>
                  <a:gd name="connsiteY32" fmla="*/ 554355 h 129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297686">
                    <a:moveTo>
                      <a:pt x="1102709" y="554355"/>
                    </a:moveTo>
                    <a:cubicBezTo>
                      <a:pt x="1102614" y="556070"/>
                      <a:pt x="1102709" y="559689"/>
                      <a:pt x="1102709" y="565023"/>
                    </a:cubicBezTo>
                    <a:lnTo>
                      <a:pt x="1102709" y="902018"/>
                    </a:lnTo>
                    <a:cubicBezTo>
                      <a:pt x="1102519" y="902018"/>
                      <a:pt x="1102519" y="978884"/>
                      <a:pt x="1102519" y="978884"/>
                    </a:cubicBezTo>
                    <a:lnTo>
                      <a:pt x="720185" y="978884"/>
                    </a:lnTo>
                    <a:lnTo>
                      <a:pt x="712184" y="978980"/>
                    </a:lnTo>
                    <a:lnTo>
                      <a:pt x="709994" y="979075"/>
                    </a:lnTo>
                    <a:cubicBezTo>
                      <a:pt x="663416" y="982504"/>
                      <a:pt x="632079" y="1011269"/>
                      <a:pt x="632079" y="1050703"/>
                    </a:cubicBezTo>
                    <a:cubicBezTo>
                      <a:pt x="632079" y="1063466"/>
                      <a:pt x="635413" y="1076611"/>
                      <a:pt x="641890" y="1089851"/>
                    </a:cubicBezTo>
                    <a:cubicBezTo>
                      <a:pt x="654939" y="1116425"/>
                      <a:pt x="675608" y="1167384"/>
                      <a:pt x="675608" y="1190530"/>
                    </a:cubicBezTo>
                    <a:cubicBezTo>
                      <a:pt x="675608" y="1249680"/>
                      <a:pt x="620744" y="1297686"/>
                      <a:pt x="553212" y="1297686"/>
                    </a:cubicBezTo>
                    <a:cubicBezTo>
                      <a:pt x="485775" y="1297686"/>
                      <a:pt x="430911" y="1249680"/>
                      <a:pt x="430911" y="1190530"/>
                    </a:cubicBezTo>
                    <a:cubicBezTo>
                      <a:pt x="430911" y="1167384"/>
                      <a:pt x="451580" y="1116425"/>
                      <a:pt x="464630" y="1089851"/>
                    </a:cubicBezTo>
                    <a:cubicBezTo>
                      <a:pt x="471107" y="1076611"/>
                      <a:pt x="474440" y="1063466"/>
                      <a:pt x="474440" y="1050703"/>
                    </a:cubicBezTo>
                    <a:cubicBezTo>
                      <a:pt x="474440" y="1033463"/>
                      <a:pt x="468154" y="1016794"/>
                      <a:pt x="456152" y="1004316"/>
                    </a:cubicBezTo>
                    <a:cubicBezTo>
                      <a:pt x="445770" y="993458"/>
                      <a:pt x="431959" y="986409"/>
                      <a:pt x="417481" y="982599"/>
                    </a:cubicBezTo>
                    <a:cubicBezTo>
                      <a:pt x="407480" y="979932"/>
                      <a:pt x="397478" y="979075"/>
                      <a:pt x="387477" y="978789"/>
                    </a:cubicBezTo>
                    <a:cubicBezTo>
                      <a:pt x="377952" y="978503"/>
                      <a:pt x="368427" y="978884"/>
                      <a:pt x="358902" y="978884"/>
                    </a:cubicBezTo>
                    <a:lnTo>
                      <a:pt x="0" y="978884"/>
                    </a:lnTo>
                    <a:lnTo>
                      <a:pt x="0" y="825627"/>
                    </a:lnTo>
                    <a:cubicBezTo>
                      <a:pt x="0" y="740378"/>
                      <a:pt x="44196" y="661130"/>
                      <a:pt x="116586" y="615791"/>
                    </a:cubicBezTo>
                    <a:lnTo>
                      <a:pt x="1102709" y="0"/>
                    </a:lnTo>
                    <a:lnTo>
                      <a:pt x="1102709" y="232315"/>
                    </a:lnTo>
                    <a:lnTo>
                      <a:pt x="1102805" y="241363"/>
                    </a:lnTo>
                    <a:cubicBezTo>
                      <a:pt x="1102900" y="241935"/>
                      <a:pt x="1102995" y="242506"/>
                      <a:pt x="1102995" y="243078"/>
                    </a:cubicBezTo>
                    <a:cubicBezTo>
                      <a:pt x="1101281" y="259080"/>
                      <a:pt x="1095089" y="271081"/>
                      <a:pt x="1085850" y="276320"/>
                    </a:cubicBezTo>
                    <a:cubicBezTo>
                      <a:pt x="1077278" y="281178"/>
                      <a:pt x="1065467" y="280321"/>
                      <a:pt x="1052417" y="273939"/>
                    </a:cubicBezTo>
                    <a:cubicBezTo>
                      <a:pt x="1044511" y="270034"/>
                      <a:pt x="973741" y="235934"/>
                      <a:pt x="933450" y="235934"/>
                    </a:cubicBezTo>
                    <a:cubicBezTo>
                      <a:pt x="851345" y="235934"/>
                      <a:pt x="784574" y="309467"/>
                      <a:pt x="784574" y="399859"/>
                    </a:cubicBezTo>
                    <a:cubicBezTo>
                      <a:pt x="784574" y="490347"/>
                      <a:pt x="851345" y="563975"/>
                      <a:pt x="933450" y="563975"/>
                    </a:cubicBezTo>
                    <a:cubicBezTo>
                      <a:pt x="973741" y="563975"/>
                      <a:pt x="1044511" y="529876"/>
                      <a:pt x="1052417" y="525875"/>
                    </a:cubicBezTo>
                    <a:cubicBezTo>
                      <a:pt x="1061561" y="521399"/>
                      <a:pt x="1074801" y="517303"/>
                      <a:pt x="1085755" y="523494"/>
                    </a:cubicBezTo>
                    <a:cubicBezTo>
                      <a:pt x="1094518" y="528447"/>
                      <a:pt x="1100614" y="539496"/>
                      <a:pt x="1102709" y="554355"/>
                    </a:cubicBezTo>
                    <a:close/>
                  </a:path>
                </a:pathLst>
              </a:custGeom>
              <a:solidFill>
                <a:srgbClr val="ECF0F3"/>
              </a:solidFill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2" name="Freeform: Shape 45">
                <a:extLst>
                  <a:ext uri="{FF2B5EF4-FFF2-40B4-BE49-F238E27FC236}">
                    <a16:creationId xmlns:a16="http://schemas.microsoft.com/office/drawing/2014/main" id="{CCCC4E20-3DC7-380C-DF15-2E5344D705D8}"/>
                  </a:ext>
                </a:extLst>
              </p:cNvPr>
              <p:cNvSpPr/>
              <p:nvPr/>
            </p:nvSpPr>
            <p:spPr>
              <a:xfrm>
                <a:off x="4381118" y="2233326"/>
                <a:ext cx="1102994" cy="1297686"/>
              </a:xfrm>
              <a:custGeom>
                <a:avLst/>
                <a:gdLst>
                  <a:gd name="connsiteX0" fmla="*/ 1102709 w 1102994"/>
                  <a:gd name="connsiteY0" fmla="*/ 554355 h 1297686"/>
                  <a:gd name="connsiteX1" fmla="*/ 1102709 w 1102994"/>
                  <a:gd name="connsiteY1" fmla="*/ 565023 h 1297686"/>
                  <a:gd name="connsiteX2" fmla="*/ 1102709 w 1102994"/>
                  <a:gd name="connsiteY2" fmla="*/ 902018 h 1297686"/>
                  <a:gd name="connsiteX3" fmla="*/ 1102519 w 1102994"/>
                  <a:gd name="connsiteY3" fmla="*/ 978884 h 1297686"/>
                  <a:gd name="connsiteX4" fmla="*/ 720185 w 1102994"/>
                  <a:gd name="connsiteY4" fmla="*/ 978884 h 1297686"/>
                  <a:gd name="connsiteX5" fmla="*/ 712184 w 1102994"/>
                  <a:gd name="connsiteY5" fmla="*/ 978980 h 1297686"/>
                  <a:gd name="connsiteX6" fmla="*/ 709994 w 1102994"/>
                  <a:gd name="connsiteY6" fmla="*/ 979075 h 1297686"/>
                  <a:gd name="connsiteX7" fmla="*/ 632079 w 1102994"/>
                  <a:gd name="connsiteY7" fmla="*/ 1050703 h 1297686"/>
                  <a:gd name="connsiteX8" fmla="*/ 641890 w 1102994"/>
                  <a:gd name="connsiteY8" fmla="*/ 1089851 h 1297686"/>
                  <a:gd name="connsiteX9" fmla="*/ 675608 w 1102994"/>
                  <a:gd name="connsiteY9" fmla="*/ 1190530 h 1297686"/>
                  <a:gd name="connsiteX10" fmla="*/ 553212 w 1102994"/>
                  <a:gd name="connsiteY10" fmla="*/ 1297686 h 1297686"/>
                  <a:gd name="connsiteX11" fmla="*/ 430911 w 1102994"/>
                  <a:gd name="connsiteY11" fmla="*/ 1190530 h 1297686"/>
                  <a:gd name="connsiteX12" fmla="*/ 464630 w 1102994"/>
                  <a:gd name="connsiteY12" fmla="*/ 1089851 h 1297686"/>
                  <a:gd name="connsiteX13" fmla="*/ 474440 w 1102994"/>
                  <a:gd name="connsiteY13" fmla="*/ 1050703 h 1297686"/>
                  <a:gd name="connsiteX14" fmla="*/ 456152 w 1102994"/>
                  <a:gd name="connsiteY14" fmla="*/ 1004316 h 1297686"/>
                  <a:gd name="connsiteX15" fmla="*/ 417481 w 1102994"/>
                  <a:gd name="connsiteY15" fmla="*/ 982599 h 1297686"/>
                  <a:gd name="connsiteX16" fmla="*/ 387477 w 1102994"/>
                  <a:gd name="connsiteY16" fmla="*/ 978789 h 1297686"/>
                  <a:gd name="connsiteX17" fmla="*/ 358902 w 1102994"/>
                  <a:gd name="connsiteY17" fmla="*/ 978884 h 1297686"/>
                  <a:gd name="connsiteX18" fmla="*/ 0 w 1102994"/>
                  <a:gd name="connsiteY18" fmla="*/ 978884 h 1297686"/>
                  <a:gd name="connsiteX19" fmla="*/ 0 w 1102994"/>
                  <a:gd name="connsiteY19" fmla="*/ 825627 h 1297686"/>
                  <a:gd name="connsiteX20" fmla="*/ 116586 w 1102994"/>
                  <a:gd name="connsiteY20" fmla="*/ 615791 h 1297686"/>
                  <a:gd name="connsiteX21" fmla="*/ 1102709 w 1102994"/>
                  <a:gd name="connsiteY21" fmla="*/ 0 h 1297686"/>
                  <a:gd name="connsiteX22" fmla="*/ 1102709 w 1102994"/>
                  <a:gd name="connsiteY22" fmla="*/ 232315 h 1297686"/>
                  <a:gd name="connsiteX23" fmla="*/ 1102805 w 1102994"/>
                  <a:gd name="connsiteY23" fmla="*/ 241363 h 1297686"/>
                  <a:gd name="connsiteX24" fmla="*/ 1102995 w 1102994"/>
                  <a:gd name="connsiteY24" fmla="*/ 243078 h 1297686"/>
                  <a:gd name="connsiteX25" fmla="*/ 1085850 w 1102994"/>
                  <a:gd name="connsiteY25" fmla="*/ 276320 h 1297686"/>
                  <a:gd name="connsiteX26" fmla="*/ 1052417 w 1102994"/>
                  <a:gd name="connsiteY26" fmla="*/ 273939 h 1297686"/>
                  <a:gd name="connsiteX27" fmla="*/ 933450 w 1102994"/>
                  <a:gd name="connsiteY27" fmla="*/ 235934 h 1297686"/>
                  <a:gd name="connsiteX28" fmla="*/ 784574 w 1102994"/>
                  <a:gd name="connsiteY28" fmla="*/ 399859 h 1297686"/>
                  <a:gd name="connsiteX29" fmla="*/ 933450 w 1102994"/>
                  <a:gd name="connsiteY29" fmla="*/ 563975 h 1297686"/>
                  <a:gd name="connsiteX30" fmla="*/ 1052417 w 1102994"/>
                  <a:gd name="connsiteY30" fmla="*/ 525875 h 1297686"/>
                  <a:gd name="connsiteX31" fmla="*/ 1085755 w 1102994"/>
                  <a:gd name="connsiteY31" fmla="*/ 523494 h 1297686"/>
                  <a:gd name="connsiteX32" fmla="*/ 1102709 w 1102994"/>
                  <a:gd name="connsiteY32" fmla="*/ 554355 h 129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297686">
                    <a:moveTo>
                      <a:pt x="1102709" y="554355"/>
                    </a:moveTo>
                    <a:cubicBezTo>
                      <a:pt x="1102614" y="556070"/>
                      <a:pt x="1102709" y="559689"/>
                      <a:pt x="1102709" y="565023"/>
                    </a:cubicBezTo>
                    <a:lnTo>
                      <a:pt x="1102709" y="902018"/>
                    </a:lnTo>
                    <a:cubicBezTo>
                      <a:pt x="1102519" y="902018"/>
                      <a:pt x="1102519" y="978884"/>
                      <a:pt x="1102519" y="978884"/>
                    </a:cubicBezTo>
                    <a:lnTo>
                      <a:pt x="720185" y="978884"/>
                    </a:lnTo>
                    <a:lnTo>
                      <a:pt x="712184" y="978980"/>
                    </a:lnTo>
                    <a:lnTo>
                      <a:pt x="709994" y="979075"/>
                    </a:lnTo>
                    <a:cubicBezTo>
                      <a:pt x="663416" y="982504"/>
                      <a:pt x="632079" y="1011269"/>
                      <a:pt x="632079" y="1050703"/>
                    </a:cubicBezTo>
                    <a:cubicBezTo>
                      <a:pt x="632079" y="1063466"/>
                      <a:pt x="635413" y="1076611"/>
                      <a:pt x="641890" y="1089851"/>
                    </a:cubicBezTo>
                    <a:cubicBezTo>
                      <a:pt x="654939" y="1116425"/>
                      <a:pt x="675608" y="1167384"/>
                      <a:pt x="675608" y="1190530"/>
                    </a:cubicBezTo>
                    <a:cubicBezTo>
                      <a:pt x="675608" y="1249680"/>
                      <a:pt x="620744" y="1297686"/>
                      <a:pt x="553212" y="1297686"/>
                    </a:cubicBezTo>
                    <a:cubicBezTo>
                      <a:pt x="485775" y="1297686"/>
                      <a:pt x="430911" y="1249680"/>
                      <a:pt x="430911" y="1190530"/>
                    </a:cubicBezTo>
                    <a:cubicBezTo>
                      <a:pt x="430911" y="1167384"/>
                      <a:pt x="451580" y="1116425"/>
                      <a:pt x="464630" y="1089851"/>
                    </a:cubicBezTo>
                    <a:cubicBezTo>
                      <a:pt x="471107" y="1076611"/>
                      <a:pt x="474440" y="1063466"/>
                      <a:pt x="474440" y="1050703"/>
                    </a:cubicBezTo>
                    <a:cubicBezTo>
                      <a:pt x="474440" y="1033463"/>
                      <a:pt x="468154" y="1016794"/>
                      <a:pt x="456152" y="1004316"/>
                    </a:cubicBezTo>
                    <a:cubicBezTo>
                      <a:pt x="445770" y="993458"/>
                      <a:pt x="431959" y="986409"/>
                      <a:pt x="417481" y="982599"/>
                    </a:cubicBezTo>
                    <a:cubicBezTo>
                      <a:pt x="407480" y="979932"/>
                      <a:pt x="397478" y="979075"/>
                      <a:pt x="387477" y="978789"/>
                    </a:cubicBezTo>
                    <a:cubicBezTo>
                      <a:pt x="377952" y="978503"/>
                      <a:pt x="368427" y="978884"/>
                      <a:pt x="358902" y="978884"/>
                    </a:cubicBezTo>
                    <a:lnTo>
                      <a:pt x="0" y="978884"/>
                    </a:lnTo>
                    <a:lnTo>
                      <a:pt x="0" y="825627"/>
                    </a:lnTo>
                    <a:cubicBezTo>
                      <a:pt x="0" y="740378"/>
                      <a:pt x="44196" y="661130"/>
                      <a:pt x="116586" y="615791"/>
                    </a:cubicBezTo>
                    <a:lnTo>
                      <a:pt x="1102709" y="0"/>
                    </a:lnTo>
                    <a:lnTo>
                      <a:pt x="1102709" y="232315"/>
                    </a:lnTo>
                    <a:lnTo>
                      <a:pt x="1102805" y="241363"/>
                    </a:lnTo>
                    <a:cubicBezTo>
                      <a:pt x="1102900" y="241935"/>
                      <a:pt x="1102995" y="242506"/>
                      <a:pt x="1102995" y="243078"/>
                    </a:cubicBezTo>
                    <a:cubicBezTo>
                      <a:pt x="1101281" y="259080"/>
                      <a:pt x="1095089" y="271081"/>
                      <a:pt x="1085850" y="276320"/>
                    </a:cubicBezTo>
                    <a:cubicBezTo>
                      <a:pt x="1077278" y="281178"/>
                      <a:pt x="1065467" y="280321"/>
                      <a:pt x="1052417" y="273939"/>
                    </a:cubicBezTo>
                    <a:cubicBezTo>
                      <a:pt x="1044511" y="270034"/>
                      <a:pt x="973741" y="235934"/>
                      <a:pt x="933450" y="235934"/>
                    </a:cubicBezTo>
                    <a:cubicBezTo>
                      <a:pt x="851345" y="235934"/>
                      <a:pt x="784574" y="309467"/>
                      <a:pt x="784574" y="399859"/>
                    </a:cubicBezTo>
                    <a:cubicBezTo>
                      <a:pt x="784574" y="490347"/>
                      <a:pt x="851345" y="563975"/>
                      <a:pt x="933450" y="563975"/>
                    </a:cubicBezTo>
                    <a:cubicBezTo>
                      <a:pt x="973741" y="563975"/>
                      <a:pt x="1044511" y="529876"/>
                      <a:pt x="1052417" y="525875"/>
                    </a:cubicBezTo>
                    <a:cubicBezTo>
                      <a:pt x="1061561" y="521399"/>
                      <a:pt x="1074801" y="517303"/>
                      <a:pt x="1085755" y="523494"/>
                    </a:cubicBezTo>
                    <a:cubicBezTo>
                      <a:pt x="1094518" y="528447"/>
                      <a:pt x="1100614" y="539496"/>
                      <a:pt x="1102709" y="554355"/>
                    </a:cubicBezTo>
                    <a:close/>
                  </a:path>
                </a:pathLst>
              </a:custGeom>
              <a:solidFill>
                <a:srgbClr val="ECF0F3"/>
              </a:solidFill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" name="Graphic 21">
              <a:extLst>
                <a:ext uri="{FF2B5EF4-FFF2-40B4-BE49-F238E27FC236}">
                  <a16:creationId xmlns:a16="http://schemas.microsoft.com/office/drawing/2014/main" id="{551F815C-DE41-4A39-2639-8062E246AA25}"/>
                </a:ext>
              </a:extLst>
            </p:cNvPr>
            <p:cNvGrpSpPr/>
            <p:nvPr/>
          </p:nvGrpSpPr>
          <p:grpSpPr>
            <a:xfrm>
              <a:off x="4381118" y="2233326"/>
              <a:ext cx="1102994" cy="1297686"/>
              <a:chOff x="4381118" y="2233326"/>
              <a:chExt cx="1102994" cy="1297686"/>
            </a:xfrm>
            <a:solidFill>
              <a:schemeClr val="accent3"/>
            </a:solidFill>
          </p:grpSpPr>
          <p:sp useBgFill="1">
            <p:nvSpPr>
              <p:cNvPr id="9" name="Freeform: Shape 59">
                <a:extLst>
                  <a:ext uri="{FF2B5EF4-FFF2-40B4-BE49-F238E27FC236}">
                    <a16:creationId xmlns:a16="http://schemas.microsoft.com/office/drawing/2014/main" id="{F6E7BB78-6429-90A3-D011-03AA9EEA024E}"/>
                  </a:ext>
                </a:extLst>
              </p:cNvPr>
              <p:cNvSpPr/>
              <p:nvPr/>
            </p:nvSpPr>
            <p:spPr>
              <a:xfrm>
                <a:off x="4381118" y="2233326"/>
                <a:ext cx="1102994" cy="1297686"/>
              </a:xfrm>
              <a:custGeom>
                <a:avLst/>
                <a:gdLst>
                  <a:gd name="connsiteX0" fmla="*/ 1102709 w 1102994"/>
                  <a:gd name="connsiteY0" fmla="*/ 554355 h 1297686"/>
                  <a:gd name="connsiteX1" fmla="*/ 1102709 w 1102994"/>
                  <a:gd name="connsiteY1" fmla="*/ 565023 h 1297686"/>
                  <a:gd name="connsiteX2" fmla="*/ 1102709 w 1102994"/>
                  <a:gd name="connsiteY2" fmla="*/ 902018 h 1297686"/>
                  <a:gd name="connsiteX3" fmla="*/ 1102519 w 1102994"/>
                  <a:gd name="connsiteY3" fmla="*/ 978884 h 1297686"/>
                  <a:gd name="connsiteX4" fmla="*/ 720185 w 1102994"/>
                  <a:gd name="connsiteY4" fmla="*/ 978884 h 1297686"/>
                  <a:gd name="connsiteX5" fmla="*/ 712184 w 1102994"/>
                  <a:gd name="connsiteY5" fmla="*/ 978980 h 1297686"/>
                  <a:gd name="connsiteX6" fmla="*/ 709994 w 1102994"/>
                  <a:gd name="connsiteY6" fmla="*/ 979075 h 1297686"/>
                  <a:gd name="connsiteX7" fmla="*/ 632079 w 1102994"/>
                  <a:gd name="connsiteY7" fmla="*/ 1050703 h 1297686"/>
                  <a:gd name="connsiteX8" fmla="*/ 641890 w 1102994"/>
                  <a:gd name="connsiteY8" fmla="*/ 1089851 h 1297686"/>
                  <a:gd name="connsiteX9" fmla="*/ 675608 w 1102994"/>
                  <a:gd name="connsiteY9" fmla="*/ 1190530 h 1297686"/>
                  <a:gd name="connsiteX10" fmla="*/ 553212 w 1102994"/>
                  <a:gd name="connsiteY10" fmla="*/ 1297686 h 1297686"/>
                  <a:gd name="connsiteX11" fmla="*/ 430911 w 1102994"/>
                  <a:gd name="connsiteY11" fmla="*/ 1190530 h 1297686"/>
                  <a:gd name="connsiteX12" fmla="*/ 464630 w 1102994"/>
                  <a:gd name="connsiteY12" fmla="*/ 1089851 h 1297686"/>
                  <a:gd name="connsiteX13" fmla="*/ 474440 w 1102994"/>
                  <a:gd name="connsiteY13" fmla="*/ 1050703 h 1297686"/>
                  <a:gd name="connsiteX14" fmla="*/ 456152 w 1102994"/>
                  <a:gd name="connsiteY14" fmla="*/ 1004316 h 1297686"/>
                  <a:gd name="connsiteX15" fmla="*/ 417481 w 1102994"/>
                  <a:gd name="connsiteY15" fmla="*/ 982599 h 1297686"/>
                  <a:gd name="connsiteX16" fmla="*/ 387477 w 1102994"/>
                  <a:gd name="connsiteY16" fmla="*/ 978789 h 1297686"/>
                  <a:gd name="connsiteX17" fmla="*/ 358902 w 1102994"/>
                  <a:gd name="connsiteY17" fmla="*/ 978884 h 1297686"/>
                  <a:gd name="connsiteX18" fmla="*/ 0 w 1102994"/>
                  <a:gd name="connsiteY18" fmla="*/ 978884 h 1297686"/>
                  <a:gd name="connsiteX19" fmla="*/ 0 w 1102994"/>
                  <a:gd name="connsiteY19" fmla="*/ 825627 h 1297686"/>
                  <a:gd name="connsiteX20" fmla="*/ 116586 w 1102994"/>
                  <a:gd name="connsiteY20" fmla="*/ 615791 h 1297686"/>
                  <a:gd name="connsiteX21" fmla="*/ 1102709 w 1102994"/>
                  <a:gd name="connsiteY21" fmla="*/ 0 h 1297686"/>
                  <a:gd name="connsiteX22" fmla="*/ 1102709 w 1102994"/>
                  <a:gd name="connsiteY22" fmla="*/ 232315 h 1297686"/>
                  <a:gd name="connsiteX23" fmla="*/ 1102805 w 1102994"/>
                  <a:gd name="connsiteY23" fmla="*/ 241363 h 1297686"/>
                  <a:gd name="connsiteX24" fmla="*/ 1102995 w 1102994"/>
                  <a:gd name="connsiteY24" fmla="*/ 243078 h 1297686"/>
                  <a:gd name="connsiteX25" fmla="*/ 1085850 w 1102994"/>
                  <a:gd name="connsiteY25" fmla="*/ 276320 h 1297686"/>
                  <a:gd name="connsiteX26" fmla="*/ 1052417 w 1102994"/>
                  <a:gd name="connsiteY26" fmla="*/ 273939 h 1297686"/>
                  <a:gd name="connsiteX27" fmla="*/ 933450 w 1102994"/>
                  <a:gd name="connsiteY27" fmla="*/ 235934 h 1297686"/>
                  <a:gd name="connsiteX28" fmla="*/ 784574 w 1102994"/>
                  <a:gd name="connsiteY28" fmla="*/ 399859 h 1297686"/>
                  <a:gd name="connsiteX29" fmla="*/ 933450 w 1102994"/>
                  <a:gd name="connsiteY29" fmla="*/ 563975 h 1297686"/>
                  <a:gd name="connsiteX30" fmla="*/ 1052417 w 1102994"/>
                  <a:gd name="connsiteY30" fmla="*/ 525875 h 1297686"/>
                  <a:gd name="connsiteX31" fmla="*/ 1085755 w 1102994"/>
                  <a:gd name="connsiteY31" fmla="*/ 523494 h 1297686"/>
                  <a:gd name="connsiteX32" fmla="*/ 1102709 w 1102994"/>
                  <a:gd name="connsiteY32" fmla="*/ 554355 h 129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297686">
                    <a:moveTo>
                      <a:pt x="1102709" y="554355"/>
                    </a:moveTo>
                    <a:cubicBezTo>
                      <a:pt x="1102614" y="556070"/>
                      <a:pt x="1102709" y="559689"/>
                      <a:pt x="1102709" y="565023"/>
                    </a:cubicBezTo>
                    <a:lnTo>
                      <a:pt x="1102709" y="902018"/>
                    </a:lnTo>
                    <a:cubicBezTo>
                      <a:pt x="1102519" y="902018"/>
                      <a:pt x="1102519" y="978884"/>
                      <a:pt x="1102519" y="978884"/>
                    </a:cubicBezTo>
                    <a:lnTo>
                      <a:pt x="720185" y="978884"/>
                    </a:lnTo>
                    <a:lnTo>
                      <a:pt x="712184" y="978980"/>
                    </a:lnTo>
                    <a:lnTo>
                      <a:pt x="709994" y="979075"/>
                    </a:lnTo>
                    <a:cubicBezTo>
                      <a:pt x="663416" y="982504"/>
                      <a:pt x="632079" y="1011269"/>
                      <a:pt x="632079" y="1050703"/>
                    </a:cubicBezTo>
                    <a:cubicBezTo>
                      <a:pt x="632079" y="1063466"/>
                      <a:pt x="635413" y="1076611"/>
                      <a:pt x="641890" y="1089851"/>
                    </a:cubicBezTo>
                    <a:cubicBezTo>
                      <a:pt x="654939" y="1116425"/>
                      <a:pt x="675608" y="1167384"/>
                      <a:pt x="675608" y="1190530"/>
                    </a:cubicBezTo>
                    <a:cubicBezTo>
                      <a:pt x="675608" y="1249680"/>
                      <a:pt x="620744" y="1297686"/>
                      <a:pt x="553212" y="1297686"/>
                    </a:cubicBezTo>
                    <a:cubicBezTo>
                      <a:pt x="485775" y="1297686"/>
                      <a:pt x="430911" y="1249680"/>
                      <a:pt x="430911" y="1190530"/>
                    </a:cubicBezTo>
                    <a:cubicBezTo>
                      <a:pt x="430911" y="1167384"/>
                      <a:pt x="451580" y="1116425"/>
                      <a:pt x="464630" y="1089851"/>
                    </a:cubicBezTo>
                    <a:cubicBezTo>
                      <a:pt x="471107" y="1076611"/>
                      <a:pt x="474440" y="1063466"/>
                      <a:pt x="474440" y="1050703"/>
                    </a:cubicBezTo>
                    <a:cubicBezTo>
                      <a:pt x="474440" y="1033463"/>
                      <a:pt x="468154" y="1016794"/>
                      <a:pt x="456152" y="1004316"/>
                    </a:cubicBezTo>
                    <a:cubicBezTo>
                      <a:pt x="445770" y="993458"/>
                      <a:pt x="431959" y="986409"/>
                      <a:pt x="417481" y="982599"/>
                    </a:cubicBezTo>
                    <a:cubicBezTo>
                      <a:pt x="407480" y="979932"/>
                      <a:pt x="397478" y="979075"/>
                      <a:pt x="387477" y="978789"/>
                    </a:cubicBezTo>
                    <a:cubicBezTo>
                      <a:pt x="377952" y="978503"/>
                      <a:pt x="368427" y="978884"/>
                      <a:pt x="358902" y="978884"/>
                    </a:cubicBezTo>
                    <a:lnTo>
                      <a:pt x="0" y="978884"/>
                    </a:lnTo>
                    <a:lnTo>
                      <a:pt x="0" y="825627"/>
                    </a:lnTo>
                    <a:cubicBezTo>
                      <a:pt x="0" y="740378"/>
                      <a:pt x="44196" y="661130"/>
                      <a:pt x="116586" y="615791"/>
                    </a:cubicBezTo>
                    <a:lnTo>
                      <a:pt x="1102709" y="0"/>
                    </a:lnTo>
                    <a:lnTo>
                      <a:pt x="1102709" y="232315"/>
                    </a:lnTo>
                    <a:lnTo>
                      <a:pt x="1102805" y="241363"/>
                    </a:lnTo>
                    <a:cubicBezTo>
                      <a:pt x="1102900" y="241935"/>
                      <a:pt x="1102995" y="242506"/>
                      <a:pt x="1102995" y="243078"/>
                    </a:cubicBezTo>
                    <a:cubicBezTo>
                      <a:pt x="1101281" y="259080"/>
                      <a:pt x="1095089" y="271081"/>
                      <a:pt x="1085850" y="276320"/>
                    </a:cubicBezTo>
                    <a:cubicBezTo>
                      <a:pt x="1077278" y="281178"/>
                      <a:pt x="1065467" y="280321"/>
                      <a:pt x="1052417" y="273939"/>
                    </a:cubicBezTo>
                    <a:cubicBezTo>
                      <a:pt x="1044511" y="270034"/>
                      <a:pt x="973741" y="235934"/>
                      <a:pt x="933450" y="235934"/>
                    </a:cubicBezTo>
                    <a:cubicBezTo>
                      <a:pt x="851345" y="235934"/>
                      <a:pt x="784574" y="309467"/>
                      <a:pt x="784574" y="399859"/>
                    </a:cubicBezTo>
                    <a:cubicBezTo>
                      <a:pt x="784574" y="490347"/>
                      <a:pt x="851345" y="563975"/>
                      <a:pt x="933450" y="563975"/>
                    </a:cubicBezTo>
                    <a:cubicBezTo>
                      <a:pt x="973741" y="563975"/>
                      <a:pt x="1044511" y="529876"/>
                      <a:pt x="1052417" y="525875"/>
                    </a:cubicBezTo>
                    <a:cubicBezTo>
                      <a:pt x="1061561" y="521399"/>
                      <a:pt x="1074801" y="517303"/>
                      <a:pt x="1085755" y="523494"/>
                    </a:cubicBezTo>
                    <a:cubicBezTo>
                      <a:pt x="1094518" y="528447"/>
                      <a:pt x="1100614" y="539496"/>
                      <a:pt x="1102709" y="554355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 useBgFill="1">
            <p:nvSpPr>
              <p:cNvPr id="10" name="Freeform: Shape 60">
                <a:extLst>
                  <a:ext uri="{FF2B5EF4-FFF2-40B4-BE49-F238E27FC236}">
                    <a16:creationId xmlns:a16="http://schemas.microsoft.com/office/drawing/2014/main" id="{23ADFBED-537F-1EBF-FAD9-CDCE697C7B61}"/>
                  </a:ext>
                </a:extLst>
              </p:cNvPr>
              <p:cNvSpPr/>
              <p:nvPr/>
            </p:nvSpPr>
            <p:spPr>
              <a:xfrm>
                <a:off x="4381118" y="2233326"/>
                <a:ext cx="1102994" cy="1297686"/>
              </a:xfrm>
              <a:custGeom>
                <a:avLst/>
                <a:gdLst>
                  <a:gd name="connsiteX0" fmla="*/ 1102709 w 1102994"/>
                  <a:gd name="connsiteY0" fmla="*/ 554355 h 1297686"/>
                  <a:gd name="connsiteX1" fmla="*/ 1102709 w 1102994"/>
                  <a:gd name="connsiteY1" fmla="*/ 565023 h 1297686"/>
                  <a:gd name="connsiteX2" fmla="*/ 1102709 w 1102994"/>
                  <a:gd name="connsiteY2" fmla="*/ 902018 h 1297686"/>
                  <a:gd name="connsiteX3" fmla="*/ 1102519 w 1102994"/>
                  <a:gd name="connsiteY3" fmla="*/ 978884 h 1297686"/>
                  <a:gd name="connsiteX4" fmla="*/ 720185 w 1102994"/>
                  <a:gd name="connsiteY4" fmla="*/ 978884 h 1297686"/>
                  <a:gd name="connsiteX5" fmla="*/ 712184 w 1102994"/>
                  <a:gd name="connsiteY5" fmla="*/ 978980 h 1297686"/>
                  <a:gd name="connsiteX6" fmla="*/ 709994 w 1102994"/>
                  <a:gd name="connsiteY6" fmla="*/ 979075 h 1297686"/>
                  <a:gd name="connsiteX7" fmla="*/ 632079 w 1102994"/>
                  <a:gd name="connsiteY7" fmla="*/ 1050703 h 1297686"/>
                  <a:gd name="connsiteX8" fmla="*/ 641890 w 1102994"/>
                  <a:gd name="connsiteY8" fmla="*/ 1089851 h 1297686"/>
                  <a:gd name="connsiteX9" fmla="*/ 675608 w 1102994"/>
                  <a:gd name="connsiteY9" fmla="*/ 1190530 h 1297686"/>
                  <a:gd name="connsiteX10" fmla="*/ 553212 w 1102994"/>
                  <a:gd name="connsiteY10" fmla="*/ 1297686 h 1297686"/>
                  <a:gd name="connsiteX11" fmla="*/ 430911 w 1102994"/>
                  <a:gd name="connsiteY11" fmla="*/ 1190530 h 1297686"/>
                  <a:gd name="connsiteX12" fmla="*/ 464630 w 1102994"/>
                  <a:gd name="connsiteY12" fmla="*/ 1089851 h 1297686"/>
                  <a:gd name="connsiteX13" fmla="*/ 474440 w 1102994"/>
                  <a:gd name="connsiteY13" fmla="*/ 1050703 h 1297686"/>
                  <a:gd name="connsiteX14" fmla="*/ 456152 w 1102994"/>
                  <a:gd name="connsiteY14" fmla="*/ 1004316 h 1297686"/>
                  <a:gd name="connsiteX15" fmla="*/ 417481 w 1102994"/>
                  <a:gd name="connsiteY15" fmla="*/ 982599 h 1297686"/>
                  <a:gd name="connsiteX16" fmla="*/ 387477 w 1102994"/>
                  <a:gd name="connsiteY16" fmla="*/ 978789 h 1297686"/>
                  <a:gd name="connsiteX17" fmla="*/ 358902 w 1102994"/>
                  <a:gd name="connsiteY17" fmla="*/ 978884 h 1297686"/>
                  <a:gd name="connsiteX18" fmla="*/ 0 w 1102994"/>
                  <a:gd name="connsiteY18" fmla="*/ 978884 h 1297686"/>
                  <a:gd name="connsiteX19" fmla="*/ 0 w 1102994"/>
                  <a:gd name="connsiteY19" fmla="*/ 825627 h 1297686"/>
                  <a:gd name="connsiteX20" fmla="*/ 116586 w 1102994"/>
                  <a:gd name="connsiteY20" fmla="*/ 615791 h 1297686"/>
                  <a:gd name="connsiteX21" fmla="*/ 1102709 w 1102994"/>
                  <a:gd name="connsiteY21" fmla="*/ 0 h 1297686"/>
                  <a:gd name="connsiteX22" fmla="*/ 1102709 w 1102994"/>
                  <a:gd name="connsiteY22" fmla="*/ 232315 h 1297686"/>
                  <a:gd name="connsiteX23" fmla="*/ 1102805 w 1102994"/>
                  <a:gd name="connsiteY23" fmla="*/ 241363 h 1297686"/>
                  <a:gd name="connsiteX24" fmla="*/ 1102995 w 1102994"/>
                  <a:gd name="connsiteY24" fmla="*/ 243078 h 1297686"/>
                  <a:gd name="connsiteX25" fmla="*/ 1085850 w 1102994"/>
                  <a:gd name="connsiteY25" fmla="*/ 276320 h 1297686"/>
                  <a:gd name="connsiteX26" fmla="*/ 1052417 w 1102994"/>
                  <a:gd name="connsiteY26" fmla="*/ 273939 h 1297686"/>
                  <a:gd name="connsiteX27" fmla="*/ 933450 w 1102994"/>
                  <a:gd name="connsiteY27" fmla="*/ 235934 h 1297686"/>
                  <a:gd name="connsiteX28" fmla="*/ 784574 w 1102994"/>
                  <a:gd name="connsiteY28" fmla="*/ 399859 h 1297686"/>
                  <a:gd name="connsiteX29" fmla="*/ 933450 w 1102994"/>
                  <a:gd name="connsiteY29" fmla="*/ 563975 h 1297686"/>
                  <a:gd name="connsiteX30" fmla="*/ 1052417 w 1102994"/>
                  <a:gd name="connsiteY30" fmla="*/ 525875 h 1297686"/>
                  <a:gd name="connsiteX31" fmla="*/ 1085755 w 1102994"/>
                  <a:gd name="connsiteY31" fmla="*/ 523494 h 1297686"/>
                  <a:gd name="connsiteX32" fmla="*/ 1102709 w 1102994"/>
                  <a:gd name="connsiteY32" fmla="*/ 554355 h 129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297686">
                    <a:moveTo>
                      <a:pt x="1102709" y="554355"/>
                    </a:moveTo>
                    <a:cubicBezTo>
                      <a:pt x="1102614" y="556070"/>
                      <a:pt x="1102709" y="559689"/>
                      <a:pt x="1102709" y="565023"/>
                    </a:cubicBezTo>
                    <a:lnTo>
                      <a:pt x="1102709" y="902018"/>
                    </a:lnTo>
                    <a:cubicBezTo>
                      <a:pt x="1102519" y="902018"/>
                      <a:pt x="1102519" y="978884"/>
                      <a:pt x="1102519" y="978884"/>
                    </a:cubicBezTo>
                    <a:lnTo>
                      <a:pt x="720185" y="978884"/>
                    </a:lnTo>
                    <a:lnTo>
                      <a:pt x="712184" y="978980"/>
                    </a:lnTo>
                    <a:lnTo>
                      <a:pt x="709994" y="979075"/>
                    </a:lnTo>
                    <a:cubicBezTo>
                      <a:pt x="663416" y="982504"/>
                      <a:pt x="632079" y="1011269"/>
                      <a:pt x="632079" y="1050703"/>
                    </a:cubicBezTo>
                    <a:cubicBezTo>
                      <a:pt x="632079" y="1063466"/>
                      <a:pt x="635413" y="1076611"/>
                      <a:pt x="641890" y="1089851"/>
                    </a:cubicBezTo>
                    <a:cubicBezTo>
                      <a:pt x="654939" y="1116425"/>
                      <a:pt x="675608" y="1167384"/>
                      <a:pt x="675608" y="1190530"/>
                    </a:cubicBezTo>
                    <a:cubicBezTo>
                      <a:pt x="675608" y="1249680"/>
                      <a:pt x="620744" y="1297686"/>
                      <a:pt x="553212" y="1297686"/>
                    </a:cubicBezTo>
                    <a:cubicBezTo>
                      <a:pt x="485775" y="1297686"/>
                      <a:pt x="430911" y="1249680"/>
                      <a:pt x="430911" y="1190530"/>
                    </a:cubicBezTo>
                    <a:cubicBezTo>
                      <a:pt x="430911" y="1167384"/>
                      <a:pt x="451580" y="1116425"/>
                      <a:pt x="464630" y="1089851"/>
                    </a:cubicBezTo>
                    <a:cubicBezTo>
                      <a:pt x="471107" y="1076611"/>
                      <a:pt x="474440" y="1063466"/>
                      <a:pt x="474440" y="1050703"/>
                    </a:cubicBezTo>
                    <a:cubicBezTo>
                      <a:pt x="474440" y="1033463"/>
                      <a:pt x="468154" y="1016794"/>
                      <a:pt x="456152" y="1004316"/>
                    </a:cubicBezTo>
                    <a:cubicBezTo>
                      <a:pt x="445770" y="993458"/>
                      <a:pt x="431959" y="986409"/>
                      <a:pt x="417481" y="982599"/>
                    </a:cubicBezTo>
                    <a:cubicBezTo>
                      <a:pt x="407480" y="979932"/>
                      <a:pt x="397478" y="979075"/>
                      <a:pt x="387477" y="978789"/>
                    </a:cubicBezTo>
                    <a:cubicBezTo>
                      <a:pt x="377952" y="978503"/>
                      <a:pt x="368427" y="978884"/>
                      <a:pt x="358902" y="978884"/>
                    </a:cubicBezTo>
                    <a:lnTo>
                      <a:pt x="0" y="978884"/>
                    </a:lnTo>
                    <a:lnTo>
                      <a:pt x="0" y="825627"/>
                    </a:lnTo>
                    <a:cubicBezTo>
                      <a:pt x="0" y="740378"/>
                      <a:pt x="44196" y="661130"/>
                      <a:pt x="116586" y="615791"/>
                    </a:cubicBezTo>
                    <a:lnTo>
                      <a:pt x="1102709" y="0"/>
                    </a:lnTo>
                    <a:lnTo>
                      <a:pt x="1102709" y="232315"/>
                    </a:lnTo>
                    <a:lnTo>
                      <a:pt x="1102805" y="241363"/>
                    </a:lnTo>
                    <a:cubicBezTo>
                      <a:pt x="1102900" y="241935"/>
                      <a:pt x="1102995" y="242506"/>
                      <a:pt x="1102995" y="243078"/>
                    </a:cubicBezTo>
                    <a:cubicBezTo>
                      <a:pt x="1101281" y="259080"/>
                      <a:pt x="1095089" y="271081"/>
                      <a:pt x="1085850" y="276320"/>
                    </a:cubicBezTo>
                    <a:cubicBezTo>
                      <a:pt x="1077278" y="281178"/>
                      <a:pt x="1065467" y="280321"/>
                      <a:pt x="1052417" y="273939"/>
                    </a:cubicBezTo>
                    <a:cubicBezTo>
                      <a:pt x="1044511" y="270034"/>
                      <a:pt x="973741" y="235934"/>
                      <a:pt x="933450" y="235934"/>
                    </a:cubicBezTo>
                    <a:cubicBezTo>
                      <a:pt x="851345" y="235934"/>
                      <a:pt x="784574" y="309467"/>
                      <a:pt x="784574" y="399859"/>
                    </a:cubicBezTo>
                    <a:cubicBezTo>
                      <a:pt x="784574" y="490347"/>
                      <a:pt x="851345" y="563975"/>
                      <a:pt x="933450" y="563975"/>
                    </a:cubicBezTo>
                    <a:cubicBezTo>
                      <a:pt x="973741" y="563975"/>
                      <a:pt x="1044511" y="529876"/>
                      <a:pt x="1052417" y="525875"/>
                    </a:cubicBezTo>
                    <a:cubicBezTo>
                      <a:pt x="1061561" y="521399"/>
                      <a:pt x="1074801" y="517303"/>
                      <a:pt x="1085755" y="523494"/>
                    </a:cubicBezTo>
                    <a:cubicBezTo>
                      <a:pt x="1094518" y="528447"/>
                      <a:pt x="1100614" y="539496"/>
                      <a:pt x="1102709" y="554355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3" name="Group 74">
            <a:extLst>
              <a:ext uri="{FF2B5EF4-FFF2-40B4-BE49-F238E27FC236}">
                <a16:creationId xmlns:a16="http://schemas.microsoft.com/office/drawing/2014/main" id="{0C3C41FB-310F-CB28-39B5-5C8E7356D5FD}"/>
              </a:ext>
            </a:extLst>
          </p:cNvPr>
          <p:cNvGrpSpPr/>
          <p:nvPr/>
        </p:nvGrpSpPr>
        <p:grpSpPr>
          <a:xfrm>
            <a:off x="5292258" y="3472314"/>
            <a:ext cx="1610622" cy="1641451"/>
            <a:chOff x="5203602" y="2930841"/>
            <a:chExt cx="1806416" cy="1840992"/>
          </a:xfrm>
        </p:grpSpPr>
        <p:grpSp>
          <p:nvGrpSpPr>
            <p:cNvPr id="14" name="Graphic 21">
              <a:extLst>
                <a:ext uri="{FF2B5EF4-FFF2-40B4-BE49-F238E27FC236}">
                  <a16:creationId xmlns:a16="http://schemas.microsoft.com/office/drawing/2014/main" id="{AA3182E1-4EC2-708B-80D6-707524E8B853}"/>
                </a:ext>
              </a:extLst>
            </p:cNvPr>
            <p:cNvGrpSpPr/>
            <p:nvPr/>
          </p:nvGrpSpPr>
          <p:grpSpPr>
            <a:xfrm>
              <a:off x="5206269" y="2930841"/>
              <a:ext cx="1803749" cy="1840992"/>
              <a:chOff x="5206269" y="2930841"/>
              <a:chExt cx="1803749" cy="1840992"/>
            </a:xfrm>
            <a:solidFill>
              <a:schemeClr val="accent2"/>
            </a:solidFill>
          </p:grpSpPr>
          <p:sp>
            <p:nvSpPr>
              <p:cNvPr id="18" name="Freeform: Shape 35">
                <a:extLst>
                  <a:ext uri="{FF2B5EF4-FFF2-40B4-BE49-F238E27FC236}">
                    <a16:creationId xmlns:a16="http://schemas.microsoft.com/office/drawing/2014/main" id="{ED3B79FF-384C-BAF2-4720-22BDBBEC333F}"/>
                  </a:ext>
                </a:extLst>
              </p:cNvPr>
              <p:cNvSpPr/>
              <p:nvPr/>
            </p:nvSpPr>
            <p:spPr>
              <a:xfrm>
                <a:off x="5206269" y="2930841"/>
                <a:ext cx="1803749" cy="1840992"/>
              </a:xfrm>
              <a:custGeom>
                <a:avLst/>
                <a:gdLst>
                  <a:gd name="connsiteX0" fmla="*/ 1050512 w 1803749"/>
                  <a:gd name="connsiteY0" fmla="*/ 127730 h 1840992"/>
                  <a:gd name="connsiteX1" fmla="*/ 1014698 w 1803749"/>
                  <a:gd name="connsiteY1" fmla="*/ 237363 h 1840992"/>
                  <a:gd name="connsiteX2" fmla="*/ 1075277 w 1803749"/>
                  <a:gd name="connsiteY2" fmla="*/ 318135 h 1840992"/>
                  <a:gd name="connsiteX3" fmla="*/ 1083278 w 1803749"/>
                  <a:gd name="connsiteY3" fmla="*/ 318230 h 1840992"/>
                  <a:gd name="connsiteX4" fmla="*/ 1485329 w 1803749"/>
                  <a:gd name="connsiteY4" fmla="*/ 318230 h 1840992"/>
                  <a:gd name="connsiteX5" fmla="*/ 1485329 w 1803749"/>
                  <a:gd name="connsiteY5" fmla="*/ 412813 h 1840992"/>
                  <a:gd name="connsiteX6" fmla="*/ 1485519 w 1803749"/>
                  <a:gd name="connsiteY6" fmla="*/ 412813 h 1840992"/>
                  <a:gd name="connsiteX7" fmla="*/ 1485519 w 1803749"/>
                  <a:gd name="connsiteY7" fmla="*/ 769810 h 1840992"/>
                  <a:gd name="connsiteX8" fmla="*/ 1485329 w 1803749"/>
                  <a:gd name="connsiteY8" fmla="*/ 781145 h 1840992"/>
                  <a:gd name="connsiteX9" fmla="*/ 1485614 w 1803749"/>
                  <a:gd name="connsiteY9" fmla="*/ 776478 h 1840992"/>
                  <a:gd name="connsiteX10" fmla="*/ 1566386 w 1803749"/>
                  <a:gd name="connsiteY10" fmla="*/ 837152 h 1840992"/>
                  <a:gd name="connsiteX11" fmla="*/ 1676019 w 1803749"/>
                  <a:gd name="connsiteY11" fmla="*/ 792480 h 1840992"/>
                  <a:gd name="connsiteX12" fmla="*/ 1803749 w 1803749"/>
                  <a:gd name="connsiteY12" fmla="*/ 935355 h 1840992"/>
                  <a:gd name="connsiteX13" fmla="*/ 1676019 w 1803749"/>
                  <a:gd name="connsiteY13" fmla="*/ 1078325 h 1840992"/>
                  <a:gd name="connsiteX14" fmla="*/ 1566386 w 1803749"/>
                  <a:gd name="connsiteY14" fmla="*/ 1042511 h 1840992"/>
                  <a:gd name="connsiteX15" fmla="*/ 1485614 w 1803749"/>
                  <a:gd name="connsiteY15" fmla="*/ 1094232 h 1840992"/>
                  <a:gd name="connsiteX16" fmla="*/ 1485519 w 1803749"/>
                  <a:gd name="connsiteY16" fmla="*/ 1102233 h 1840992"/>
                  <a:gd name="connsiteX17" fmla="*/ 1485519 w 1803749"/>
                  <a:gd name="connsiteY17" fmla="*/ 1247775 h 1840992"/>
                  <a:gd name="connsiteX18" fmla="*/ 1485519 w 1803749"/>
                  <a:gd name="connsiteY18" fmla="*/ 1247775 h 1840992"/>
                  <a:gd name="connsiteX19" fmla="*/ 1485519 w 1803749"/>
                  <a:gd name="connsiteY19" fmla="*/ 1504855 h 1840992"/>
                  <a:gd name="connsiteX20" fmla="*/ 1083469 w 1803749"/>
                  <a:gd name="connsiteY20" fmla="*/ 1504855 h 1840992"/>
                  <a:gd name="connsiteX21" fmla="*/ 1075468 w 1803749"/>
                  <a:gd name="connsiteY21" fmla="*/ 1504950 h 1840992"/>
                  <a:gd name="connsiteX22" fmla="*/ 1014889 w 1803749"/>
                  <a:gd name="connsiteY22" fmla="*/ 1585722 h 1840992"/>
                  <a:gd name="connsiteX23" fmla="*/ 1059656 w 1803749"/>
                  <a:gd name="connsiteY23" fmla="*/ 1704308 h 1840992"/>
                  <a:gd name="connsiteX24" fmla="*/ 916686 w 1803749"/>
                  <a:gd name="connsiteY24" fmla="*/ 1840992 h 1840992"/>
                  <a:gd name="connsiteX25" fmla="*/ 773811 w 1803749"/>
                  <a:gd name="connsiteY25" fmla="*/ 1704308 h 1840992"/>
                  <a:gd name="connsiteX26" fmla="*/ 818579 w 1803749"/>
                  <a:gd name="connsiteY26" fmla="*/ 1585722 h 1840992"/>
                  <a:gd name="connsiteX27" fmla="*/ 757904 w 1803749"/>
                  <a:gd name="connsiteY27" fmla="*/ 1504950 h 1840992"/>
                  <a:gd name="connsiteX28" fmla="*/ 762572 w 1803749"/>
                  <a:gd name="connsiteY28" fmla="*/ 1504664 h 1840992"/>
                  <a:gd name="connsiteX29" fmla="*/ 751237 w 1803749"/>
                  <a:gd name="connsiteY29" fmla="*/ 1504855 h 1840992"/>
                  <a:gd name="connsiteX30" fmla="*/ 317849 w 1803749"/>
                  <a:gd name="connsiteY30" fmla="*/ 1504855 h 1840992"/>
                  <a:gd name="connsiteX31" fmla="*/ 318040 w 1803749"/>
                  <a:gd name="connsiteY31" fmla="*/ 1433798 h 1840992"/>
                  <a:gd name="connsiteX32" fmla="*/ 318230 w 1803749"/>
                  <a:gd name="connsiteY32" fmla="*/ 1100900 h 1840992"/>
                  <a:gd name="connsiteX33" fmla="*/ 318421 w 1803749"/>
                  <a:gd name="connsiteY33" fmla="*/ 1089565 h 1840992"/>
                  <a:gd name="connsiteX34" fmla="*/ 318135 w 1803749"/>
                  <a:gd name="connsiteY34" fmla="*/ 1094232 h 1840992"/>
                  <a:gd name="connsiteX35" fmla="*/ 237363 w 1803749"/>
                  <a:gd name="connsiteY35" fmla="*/ 1033558 h 1840992"/>
                  <a:gd name="connsiteX36" fmla="*/ 127730 w 1803749"/>
                  <a:gd name="connsiteY36" fmla="*/ 1078325 h 1840992"/>
                  <a:gd name="connsiteX37" fmla="*/ 0 w 1803749"/>
                  <a:gd name="connsiteY37" fmla="*/ 935450 h 1840992"/>
                  <a:gd name="connsiteX38" fmla="*/ 127730 w 1803749"/>
                  <a:gd name="connsiteY38" fmla="*/ 792480 h 1840992"/>
                  <a:gd name="connsiteX39" fmla="*/ 237363 w 1803749"/>
                  <a:gd name="connsiteY39" fmla="*/ 837248 h 1840992"/>
                  <a:gd name="connsiteX40" fmla="*/ 318135 w 1803749"/>
                  <a:gd name="connsiteY40" fmla="*/ 776573 h 1840992"/>
                  <a:gd name="connsiteX41" fmla="*/ 318230 w 1803749"/>
                  <a:gd name="connsiteY41" fmla="*/ 768572 h 1840992"/>
                  <a:gd name="connsiteX42" fmla="*/ 318040 w 1803749"/>
                  <a:gd name="connsiteY42" fmla="*/ 593217 h 1840992"/>
                  <a:gd name="connsiteX43" fmla="*/ 317945 w 1803749"/>
                  <a:gd name="connsiteY43" fmla="*/ 593217 h 1840992"/>
                  <a:gd name="connsiteX44" fmla="*/ 317945 w 1803749"/>
                  <a:gd name="connsiteY44" fmla="*/ 424529 h 1840992"/>
                  <a:gd name="connsiteX45" fmla="*/ 317754 w 1803749"/>
                  <a:gd name="connsiteY45" fmla="*/ 318230 h 1840992"/>
                  <a:gd name="connsiteX46" fmla="*/ 751142 w 1803749"/>
                  <a:gd name="connsiteY46" fmla="*/ 318230 h 1840992"/>
                  <a:gd name="connsiteX47" fmla="*/ 762476 w 1803749"/>
                  <a:gd name="connsiteY47" fmla="*/ 318421 h 1840992"/>
                  <a:gd name="connsiteX48" fmla="*/ 757809 w 1803749"/>
                  <a:gd name="connsiteY48" fmla="*/ 318135 h 1840992"/>
                  <a:gd name="connsiteX49" fmla="*/ 818483 w 1803749"/>
                  <a:gd name="connsiteY49" fmla="*/ 237363 h 1840992"/>
                  <a:gd name="connsiteX50" fmla="*/ 782669 w 1803749"/>
                  <a:gd name="connsiteY50" fmla="*/ 127730 h 1840992"/>
                  <a:gd name="connsiteX51" fmla="*/ 916591 w 1803749"/>
                  <a:gd name="connsiteY51" fmla="*/ 0 h 1840992"/>
                  <a:gd name="connsiteX52" fmla="*/ 1050512 w 1803749"/>
                  <a:gd name="connsiteY52" fmla="*/ 127730 h 184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803749" h="1840992">
                    <a:moveTo>
                      <a:pt x="1050512" y="127730"/>
                    </a:moveTo>
                    <a:cubicBezTo>
                      <a:pt x="1050512" y="164402"/>
                      <a:pt x="1014698" y="237363"/>
                      <a:pt x="1014698" y="237363"/>
                    </a:cubicBezTo>
                    <a:cubicBezTo>
                      <a:pt x="993838" y="279845"/>
                      <a:pt x="1026033" y="314896"/>
                      <a:pt x="1075277" y="318135"/>
                    </a:cubicBezTo>
                    <a:lnTo>
                      <a:pt x="1083278" y="318230"/>
                    </a:lnTo>
                    <a:lnTo>
                      <a:pt x="1485329" y="318230"/>
                    </a:lnTo>
                    <a:lnTo>
                      <a:pt x="1485329" y="412813"/>
                    </a:lnTo>
                    <a:lnTo>
                      <a:pt x="1485519" y="412813"/>
                    </a:lnTo>
                    <a:lnTo>
                      <a:pt x="1485519" y="769810"/>
                    </a:lnTo>
                    <a:cubicBezTo>
                      <a:pt x="1485519" y="775526"/>
                      <a:pt x="1485424" y="779335"/>
                      <a:pt x="1485329" y="781145"/>
                    </a:cubicBezTo>
                    <a:cubicBezTo>
                      <a:pt x="1485329" y="780193"/>
                      <a:pt x="1485424" y="778669"/>
                      <a:pt x="1485614" y="776478"/>
                    </a:cubicBezTo>
                    <a:cubicBezTo>
                      <a:pt x="1488853" y="825818"/>
                      <a:pt x="1523905" y="858012"/>
                      <a:pt x="1566386" y="837152"/>
                    </a:cubicBezTo>
                    <a:cubicBezTo>
                      <a:pt x="1566386" y="837152"/>
                      <a:pt x="1639348" y="792480"/>
                      <a:pt x="1676019" y="792480"/>
                    </a:cubicBezTo>
                    <a:cubicBezTo>
                      <a:pt x="1746599" y="792480"/>
                      <a:pt x="1803749" y="856488"/>
                      <a:pt x="1803749" y="935355"/>
                    </a:cubicBezTo>
                    <a:cubicBezTo>
                      <a:pt x="1803749" y="1014317"/>
                      <a:pt x="1746599" y="1078325"/>
                      <a:pt x="1676019" y="1078325"/>
                    </a:cubicBezTo>
                    <a:cubicBezTo>
                      <a:pt x="1639348" y="1078325"/>
                      <a:pt x="1566386" y="1042511"/>
                      <a:pt x="1566386" y="1042511"/>
                    </a:cubicBezTo>
                    <a:cubicBezTo>
                      <a:pt x="1523905" y="1021651"/>
                      <a:pt x="1488853" y="1044893"/>
                      <a:pt x="1485614" y="1094232"/>
                    </a:cubicBezTo>
                    <a:lnTo>
                      <a:pt x="1485519" y="1102233"/>
                    </a:lnTo>
                    <a:lnTo>
                      <a:pt x="1485519" y="1247775"/>
                    </a:lnTo>
                    <a:lnTo>
                      <a:pt x="1485519" y="1247775"/>
                    </a:lnTo>
                    <a:lnTo>
                      <a:pt x="1485519" y="1504855"/>
                    </a:lnTo>
                    <a:lnTo>
                      <a:pt x="1083469" y="1504855"/>
                    </a:lnTo>
                    <a:lnTo>
                      <a:pt x="1075468" y="1504950"/>
                    </a:lnTo>
                    <a:cubicBezTo>
                      <a:pt x="1026128" y="1508189"/>
                      <a:pt x="994029" y="1543241"/>
                      <a:pt x="1014889" y="1585722"/>
                    </a:cubicBezTo>
                    <a:cubicBezTo>
                      <a:pt x="1014889" y="1585722"/>
                      <a:pt x="1059656" y="1667637"/>
                      <a:pt x="1059656" y="1704308"/>
                    </a:cubicBezTo>
                    <a:cubicBezTo>
                      <a:pt x="1059656" y="1774793"/>
                      <a:pt x="995648" y="1840992"/>
                      <a:pt x="916686" y="1840992"/>
                    </a:cubicBezTo>
                    <a:cubicBezTo>
                      <a:pt x="837819" y="1840992"/>
                      <a:pt x="773811" y="1774889"/>
                      <a:pt x="773811" y="1704308"/>
                    </a:cubicBezTo>
                    <a:cubicBezTo>
                      <a:pt x="773811" y="1667637"/>
                      <a:pt x="818579" y="1585722"/>
                      <a:pt x="818579" y="1585722"/>
                    </a:cubicBezTo>
                    <a:cubicBezTo>
                      <a:pt x="839438" y="1543241"/>
                      <a:pt x="807244" y="1508189"/>
                      <a:pt x="757904" y="1504950"/>
                    </a:cubicBezTo>
                    <a:cubicBezTo>
                      <a:pt x="760190" y="1504760"/>
                      <a:pt x="761619" y="1504664"/>
                      <a:pt x="762572" y="1504664"/>
                    </a:cubicBezTo>
                    <a:cubicBezTo>
                      <a:pt x="760762" y="1504760"/>
                      <a:pt x="756952" y="1504855"/>
                      <a:pt x="751237" y="1504855"/>
                    </a:cubicBezTo>
                    <a:lnTo>
                      <a:pt x="317849" y="1504855"/>
                    </a:lnTo>
                    <a:cubicBezTo>
                      <a:pt x="317849" y="1504855"/>
                      <a:pt x="317945" y="1459706"/>
                      <a:pt x="318040" y="1433798"/>
                    </a:cubicBezTo>
                    <a:lnTo>
                      <a:pt x="318230" y="1100900"/>
                    </a:lnTo>
                    <a:cubicBezTo>
                      <a:pt x="318230" y="1095185"/>
                      <a:pt x="318325" y="1091375"/>
                      <a:pt x="318421" y="1089565"/>
                    </a:cubicBezTo>
                    <a:cubicBezTo>
                      <a:pt x="318325" y="1090517"/>
                      <a:pt x="318325" y="1092041"/>
                      <a:pt x="318135" y="1094232"/>
                    </a:cubicBezTo>
                    <a:cubicBezTo>
                      <a:pt x="314896" y="1044893"/>
                      <a:pt x="279845" y="1012698"/>
                      <a:pt x="237363" y="1033558"/>
                    </a:cubicBezTo>
                    <a:cubicBezTo>
                      <a:pt x="237363" y="1033558"/>
                      <a:pt x="164402" y="1078325"/>
                      <a:pt x="127730" y="1078325"/>
                    </a:cubicBezTo>
                    <a:cubicBezTo>
                      <a:pt x="57150" y="1078325"/>
                      <a:pt x="0" y="1014413"/>
                      <a:pt x="0" y="935450"/>
                    </a:cubicBezTo>
                    <a:cubicBezTo>
                      <a:pt x="0" y="856488"/>
                      <a:pt x="57150" y="792480"/>
                      <a:pt x="127730" y="792480"/>
                    </a:cubicBezTo>
                    <a:cubicBezTo>
                      <a:pt x="164402" y="792480"/>
                      <a:pt x="237363" y="837248"/>
                      <a:pt x="237363" y="837248"/>
                    </a:cubicBezTo>
                    <a:cubicBezTo>
                      <a:pt x="279749" y="858107"/>
                      <a:pt x="314896" y="825913"/>
                      <a:pt x="318135" y="776573"/>
                    </a:cubicBezTo>
                    <a:lnTo>
                      <a:pt x="318230" y="768572"/>
                    </a:lnTo>
                    <a:lnTo>
                      <a:pt x="318040" y="593217"/>
                    </a:lnTo>
                    <a:lnTo>
                      <a:pt x="317945" y="593217"/>
                    </a:lnTo>
                    <a:lnTo>
                      <a:pt x="317945" y="424529"/>
                    </a:lnTo>
                    <a:cubicBezTo>
                      <a:pt x="317945" y="418148"/>
                      <a:pt x="317754" y="318230"/>
                      <a:pt x="317754" y="318230"/>
                    </a:cubicBezTo>
                    <a:lnTo>
                      <a:pt x="751142" y="318230"/>
                    </a:lnTo>
                    <a:cubicBezTo>
                      <a:pt x="756761" y="318230"/>
                      <a:pt x="760667" y="318325"/>
                      <a:pt x="762476" y="318421"/>
                    </a:cubicBezTo>
                    <a:cubicBezTo>
                      <a:pt x="761524" y="318421"/>
                      <a:pt x="760000" y="318325"/>
                      <a:pt x="757809" y="318135"/>
                    </a:cubicBezTo>
                    <a:cubicBezTo>
                      <a:pt x="807149" y="314896"/>
                      <a:pt x="839343" y="279845"/>
                      <a:pt x="818483" y="237363"/>
                    </a:cubicBezTo>
                    <a:cubicBezTo>
                      <a:pt x="818483" y="237363"/>
                      <a:pt x="782669" y="164402"/>
                      <a:pt x="782669" y="127730"/>
                    </a:cubicBezTo>
                    <a:cubicBezTo>
                      <a:pt x="782669" y="57245"/>
                      <a:pt x="837724" y="0"/>
                      <a:pt x="916591" y="0"/>
                    </a:cubicBezTo>
                    <a:cubicBezTo>
                      <a:pt x="995458" y="0"/>
                      <a:pt x="1050512" y="57245"/>
                      <a:pt x="1050512" y="127730"/>
                    </a:cubicBezTo>
                    <a:close/>
                  </a:path>
                </a:pathLst>
              </a:custGeom>
              <a:solidFill>
                <a:srgbClr val="ECF0F3"/>
              </a:solidFill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: Shape 36">
                <a:extLst>
                  <a:ext uri="{FF2B5EF4-FFF2-40B4-BE49-F238E27FC236}">
                    <a16:creationId xmlns:a16="http://schemas.microsoft.com/office/drawing/2014/main" id="{5FCA6DB2-F0ED-878D-B84D-6D5BB2C450A6}"/>
                  </a:ext>
                </a:extLst>
              </p:cNvPr>
              <p:cNvSpPr/>
              <p:nvPr/>
            </p:nvSpPr>
            <p:spPr>
              <a:xfrm>
                <a:off x="5206269" y="2930841"/>
                <a:ext cx="1803749" cy="1840992"/>
              </a:xfrm>
              <a:custGeom>
                <a:avLst/>
                <a:gdLst>
                  <a:gd name="connsiteX0" fmla="*/ 1050512 w 1803749"/>
                  <a:gd name="connsiteY0" fmla="*/ 127730 h 1840992"/>
                  <a:gd name="connsiteX1" fmla="*/ 1014698 w 1803749"/>
                  <a:gd name="connsiteY1" fmla="*/ 237363 h 1840992"/>
                  <a:gd name="connsiteX2" fmla="*/ 1075277 w 1803749"/>
                  <a:gd name="connsiteY2" fmla="*/ 318135 h 1840992"/>
                  <a:gd name="connsiteX3" fmla="*/ 1083278 w 1803749"/>
                  <a:gd name="connsiteY3" fmla="*/ 318230 h 1840992"/>
                  <a:gd name="connsiteX4" fmla="*/ 1485329 w 1803749"/>
                  <a:gd name="connsiteY4" fmla="*/ 318230 h 1840992"/>
                  <a:gd name="connsiteX5" fmla="*/ 1485329 w 1803749"/>
                  <a:gd name="connsiteY5" fmla="*/ 412813 h 1840992"/>
                  <a:gd name="connsiteX6" fmla="*/ 1485519 w 1803749"/>
                  <a:gd name="connsiteY6" fmla="*/ 412813 h 1840992"/>
                  <a:gd name="connsiteX7" fmla="*/ 1485519 w 1803749"/>
                  <a:gd name="connsiteY7" fmla="*/ 769810 h 1840992"/>
                  <a:gd name="connsiteX8" fmla="*/ 1485329 w 1803749"/>
                  <a:gd name="connsiteY8" fmla="*/ 781145 h 1840992"/>
                  <a:gd name="connsiteX9" fmla="*/ 1485614 w 1803749"/>
                  <a:gd name="connsiteY9" fmla="*/ 776478 h 1840992"/>
                  <a:gd name="connsiteX10" fmla="*/ 1566386 w 1803749"/>
                  <a:gd name="connsiteY10" fmla="*/ 837152 h 1840992"/>
                  <a:gd name="connsiteX11" fmla="*/ 1676019 w 1803749"/>
                  <a:gd name="connsiteY11" fmla="*/ 792480 h 1840992"/>
                  <a:gd name="connsiteX12" fmla="*/ 1803749 w 1803749"/>
                  <a:gd name="connsiteY12" fmla="*/ 935355 h 1840992"/>
                  <a:gd name="connsiteX13" fmla="*/ 1676019 w 1803749"/>
                  <a:gd name="connsiteY13" fmla="*/ 1078325 h 1840992"/>
                  <a:gd name="connsiteX14" fmla="*/ 1566386 w 1803749"/>
                  <a:gd name="connsiteY14" fmla="*/ 1042511 h 1840992"/>
                  <a:gd name="connsiteX15" fmla="*/ 1485614 w 1803749"/>
                  <a:gd name="connsiteY15" fmla="*/ 1094232 h 1840992"/>
                  <a:gd name="connsiteX16" fmla="*/ 1485519 w 1803749"/>
                  <a:gd name="connsiteY16" fmla="*/ 1102233 h 1840992"/>
                  <a:gd name="connsiteX17" fmla="*/ 1485519 w 1803749"/>
                  <a:gd name="connsiteY17" fmla="*/ 1247775 h 1840992"/>
                  <a:gd name="connsiteX18" fmla="*/ 1485519 w 1803749"/>
                  <a:gd name="connsiteY18" fmla="*/ 1247775 h 1840992"/>
                  <a:gd name="connsiteX19" fmla="*/ 1485519 w 1803749"/>
                  <a:gd name="connsiteY19" fmla="*/ 1504855 h 1840992"/>
                  <a:gd name="connsiteX20" fmla="*/ 1083469 w 1803749"/>
                  <a:gd name="connsiteY20" fmla="*/ 1504855 h 1840992"/>
                  <a:gd name="connsiteX21" fmla="*/ 1075468 w 1803749"/>
                  <a:gd name="connsiteY21" fmla="*/ 1504950 h 1840992"/>
                  <a:gd name="connsiteX22" fmla="*/ 1014889 w 1803749"/>
                  <a:gd name="connsiteY22" fmla="*/ 1585722 h 1840992"/>
                  <a:gd name="connsiteX23" fmla="*/ 1059656 w 1803749"/>
                  <a:gd name="connsiteY23" fmla="*/ 1704308 h 1840992"/>
                  <a:gd name="connsiteX24" fmla="*/ 916686 w 1803749"/>
                  <a:gd name="connsiteY24" fmla="*/ 1840992 h 1840992"/>
                  <a:gd name="connsiteX25" fmla="*/ 773811 w 1803749"/>
                  <a:gd name="connsiteY25" fmla="*/ 1704308 h 1840992"/>
                  <a:gd name="connsiteX26" fmla="*/ 818579 w 1803749"/>
                  <a:gd name="connsiteY26" fmla="*/ 1585722 h 1840992"/>
                  <a:gd name="connsiteX27" fmla="*/ 757904 w 1803749"/>
                  <a:gd name="connsiteY27" fmla="*/ 1504950 h 1840992"/>
                  <a:gd name="connsiteX28" fmla="*/ 762572 w 1803749"/>
                  <a:gd name="connsiteY28" fmla="*/ 1504664 h 1840992"/>
                  <a:gd name="connsiteX29" fmla="*/ 751237 w 1803749"/>
                  <a:gd name="connsiteY29" fmla="*/ 1504855 h 1840992"/>
                  <a:gd name="connsiteX30" fmla="*/ 317849 w 1803749"/>
                  <a:gd name="connsiteY30" fmla="*/ 1504855 h 1840992"/>
                  <a:gd name="connsiteX31" fmla="*/ 318040 w 1803749"/>
                  <a:gd name="connsiteY31" fmla="*/ 1433798 h 1840992"/>
                  <a:gd name="connsiteX32" fmla="*/ 318230 w 1803749"/>
                  <a:gd name="connsiteY32" fmla="*/ 1100900 h 1840992"/>
                  <a:gd name="connsiteX33" fmla="*/ 318421 w 1803749"/>
                  <a:gd name="connsiteY33" fmla="*/ 1089565 h 1840992"/>
                  <a:gd name="connsiteX34" fmla="*/ 318135 w 1803749"/>
                  <a:gd name="connsiteY34" fmla="*/ 1094232 h 1840992"/>
                  <a:gd name="connsiteX35" fmla="*/ 237363 w 1803749"/>
                  <a:gd name="connsiteY35" fmla="*/ 1033558 h 1840992"/>
                  <a:gd name="connsiteX36" fmla="*/ 127730 w 1803749"/>
                  <a:gd name="connsiteY36" fmla="*/ 1078325 h 1840992"/>
                  <a:gd name="connsiteX37" fmla="*/ 0 w 1803749"/>
                  <a:gd name="connsiteY37" fmla="*/ 935450 h 1840992"/>
                  <a:gd name="connsiteX38" fmla="*/ 127730 w 1803749"/>
                  <a:gd name="connsiteY38" fmla="*/ 792480 h 1840992"/>
                  <a:gd name="connsiteX39" fmla="*/ 237363 w 1803749"/>
                  <a:gd name="connsiteY39" fmla="*/ 837248 h 1840992"/>
                  <a:gd name="connsiteX40" fmla="*/ 318135 w 1803749"/>
                  <a:gd name="connsiteY40" fmla="*/ 776573 h 1840992"/>
                  <a:gd name="connsiteX41" fmla="*/ 318230 w 1803749"/>
                  <a:gd name="connsiteY41" fmla="*/ 768572 h 1840992"/>
                  <a:gd name="connsiteX42" fmla="*/ 318040 w 1803749"/>
                  <a:gd name="connsiteY42" fmla="*/ 593217 h 1840992"/>
                  <a:gd name="connsiteX43" fmla="*/ 317945 w 1803749"/>
                  <a:gd name="connsiteY43" fmla="*/ 593217 h 1840992"/>
                  <a:gd name="connsiteX44" fmla="*/ 317945 w 1803749"/>
                  <a:gd name="connsiteY44" fmla="*/ 424529 h 1840992"/>
                  <a:gd name="connsiteX45" fmla="*/ 317754 w 1803749"/>
                  <a:gd name="connsiteY45" fmla="*/ 318230 h 1840992"/>
                  <a:gd name="connsiteX46" fmla="*/ 751142 w 1803749"/>
                  <a:gd name="connsiteY46" fmla="*/ 318230 h 1840992"/>
                  <a:gd name="connsiteX47" fmla="*/ 762476 w 1803749"/>
                  <a:gd name="connsiteY47" fmla="*/ 318421 h 1840992"/>
                  <a:gd name="connsiteX48" fmla="*/ 757809 w 1803749"/>
                  <a:gd name="connsiteY48" fmla="*/ 318135 h 1840992"/>
                  <a:gd name="connsiteX49" fmla="*/ 818483 w 1803749"/>
                  <a:gd name="connsiteY49" fmla="*/ 237363 h 1840992"/>
                  <a:gd name="connsiteX50" fmla="*/ 782669 w 1803749"/>
                  <a:gd name="connsiteY50" fmla="*/ 127730 h 1840992"/>
                  <a:gd name="connsiteX51" fmla="*/ 916591 w 1803749"/>
                  <a:gd name="connsiteY51" fmla="*/ 0 h 1840992"/>
                  <a:gd name="connsiteX52" fmla="*/ 1050512 w 1803749"/>
                  <a:gd name="connsiteY52" fmla="*/ 127730 h 184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803749" h="1840992">
                    <a:moveTo>
                      <a:pt x="1050512" y="127730"/>
                    </a:moveTo>
                    <a:cubicBezTo>
                      <a:pt x="1050512" y="164402"/>
                      <a:pt x="1014698" y="237363"/>
                      <a:pt x="1014698" y="237363"/>
                    </a:cubicBezTo>
                    <a:cubicBezTo>
                      <a:pt x="993838" y="279845"/>
                      <a:pt x="1026033" y="314896"/>
                      <a:pt x="1075277" y="318135"/>
                    </a:cubicBezTo>
                    <a:lnTo>
                      <a:pt x="1083278" y="318230"/>
                    </a:lnTo>
                    <a:lnTo>
                      <a:pt x="1485329" y="318230"/>
                    </a:lnTo>
                    <a:lnTo>
                      <a:pt x="1485329" y="412813"/>
                    </a:lnTo>
                    <a:lnTo>
                      <a:pt x="1485519" y="412813"/>
                    </a:lnTo>
                    <a:lnTo>
                      <a:pt x="1485519" y="769810"/>
                    </a:lnTo>
                    <a:cubicBezTo>
                      <a:pt x="1485519" y="775526"/>
                      <a:pt x="1485424" y="779335"/>
                      <a:pt x="1485329" y="781145"/>
                    </a:cubicBezTo>
                    <a:cubicBezTo>
                      <a:pt x="1485329" y="780193"/>
                      <a:pt x="1485424" y="778669"/>
                      <a:pt x="1485614" y="776478"/>
                    </a:cubicBezTo>
                    <a:cubicBezTo>
                      <a:pt x="1488853" y="825818"/>
                      <a:pt x="1523905" y="858012"/>
                      <a:pt x="1566386" y="837152"/>
                    </a:cubicBezTo>
                    <a:cubicBezTo>
                      <a:pt x="1566386" y="837152"/>
                      <a:pt x="1639348" y="792480"/>
                      <a:pt x="1676019" y="792480"/>
                    </a:cubicBezTo>
                    <a:cubicBezTo>
                      <a:pt x="1746599" y="792480"/>
                      <a:pt x="1803749" y="856488"/>
                      <a:pt x="1803749" y="935355"/>
                    </a:cubicBezTo>
                    <a:cubicBezTo>
                      <a:pt x="1803749" y="1014317"/>
                      <a:pt x="1746599" y="1078325"/>
                      <a:pt x="1676019" y="1078325"/>
                    </a:cubicBezTo>
                    <a:cubicBezTo>
                      <a:pt x="1639348" y="1078325"/>
                      <a:pt x="1566386" y="1042511"/>
                      <a:pt x="1566386" y="1042511"/>
                    </a:cubicBezTo>
                    <a:cubicBezTo>
                      <a:pt x="1523905" y="1021651"/>
                      <a:pt x="1488853" y="1044893"/>
                      <a:pt x="1485614" y="1094232"/>
                    </a:cubicBezTo>
                    <a:lnTo>
                      <a:pt x="1485519" y="1102233"/>
                    </a:lnTo>
                    <a:lnTo>
                      <a:pt x="1485519" y="1247775"/>
                    </a:lnTo>
                    <a:lnTo>
                      <a:pt x="1485519" y="1247775"/>
                    </a:lnTo>
                    <a:lnTo>
                      <a:pt x="1485519" y="1504855"/>
                    </a:lnTo>
                    <a:lnTo>
                      <a:pt x="1083469" y="1504855"/>
                    </a:lnTo>
                    <a:lnTo>
                      <a:pt x="1075468" y="1504950"/>
                    </a:lnTo>
                    <a:cubicBezTo>
                      <a:pt x="1026128" y="1508189"/>
                      <a:pt x="994029" y="1543241"/>
                      <a:pt x="1014889" y="1585722"/>
                    </a:cubicBezTo>
                    <a:cubicBezTo>
                      <a:pt x="1014889" y="1585722"/>
                      <a:pt x="1059656" y="1667637"/>
                      <a:pt x="1059656" y="1704308"/>
                    </a:cubicBezTo>
                    <a:cubicBezTo>
                      <a:pt x="1059656" y="1774793"/>
                      <a:pt x="995648" y="1840992"/>
                      <a:pt x="916686" y="1840992"/>
                    </a:cubicBezTo>
                    <a:cubicBezTo>
                      <a:pt x="837819" y="1840992"/>
                      <a:pt x="773811" y="1774889"/>
                      <a:pt x="773811" y="1704308"/>
                    </a:cubicBezTo>
                    <a:cubicBezTo>
                      <a:pt x="773811" y="1667637"/>
                      <a:pt x="818579" y="1585722"/>
                      <a:pt x="818579" y="1585722"/>
                    </a:cubicBezTo>
                    <a:cubicBezTo>
                      <a:pt x="839438" y="1543241"/>
                      <a:pt x="807244" y="1508189"/>
                      <a:pt x="757904" y="1504950"/>
                    </a:cubicBezTo>
                    <a:cubicBezTo>
                      <a:pt x="760190" y="1504760"/>
                      <a:pt x="761619" y="1504664"/>
                      <a:pt x="762572" y="1504664"/>
                    </a:cubicBezTo>
                    <a:cubicBezTo>
                      <a:pt x="760762" y="1504760"/>
                      <a:pt x="756952" y="1504855"/>
                      <a:pt x="751237" y="1504855"/>
                    </a:cubicBezTo>
                    <a:lnTo>
                      <a:pt x="317849" y="1504855"/>
                    </a:lnTo>
                    <a:cubicBezTo>
                      <a:pt x="317849" y="1504855"/>
                      <a:pt x="317945" y="1459706"/>
                      <a:pt x="318040" y="1433798"/>
                    </a:cubicBezTo>
                    <a:lnTo>
                      <a:pt x="318230" y="1100900"/>
                    </a:lnTo>
                    <a:cubicBezTo>
                      <a:pt x="318230" y="1095185"/>
                      <a:pt x="318325" y="1091375"/>
                      <a:pt x="318421" y="1089565"/>
                    </a:cubicBezTo>
                    <a:cubicBezTo>
                      <a:pt x="318325" y="1090517"/>
                      <a:pt x="318325" y="1092041"/>
                      <a:pt x="318135" y="1094232"/>
                    </a:cubicBezTo>
                    <a:cubicBezTo>
                      <a:pt x="314896" y="1044893"/>
                      <a:pt x="279845" y="1012698"/>
                      <a:pt x="237363" y="1033558"/>
                    </a:cubicBezTo>
                    <a:cubicBezTo>
                      <a:pt x="237363" y="1033558"/>
                      <a:pt x="164402" y="1078325"/>
                      <a:pt x="127730" y="1078325"/>
                    </a:cubicBezTo>
                    <a:cubicBezTo>
                      <a:pt x="57150" y="1078325"/>
                      <a:pt x="0" y="1014413"/>
                      <a:pt x="0" y="935450"/>
                    </a:cubicBezTo>
                    <a:cubicBezTo>
                      <a:pt x="0" y="856488"/>
                      <a:pt x="57150" y="792480"/>
                      <a:pt x="127730" y="792480"/>
                    </a:cubicBezTo>
                    <a:cubicBezTo>
                      <a:pt x="164402" y="792480"/>
                      <a:pt x="237363" y="837248"/>
                      <a:pt x="237363" y="837248"/>
                    </a:cubicBezTo>
                    <a:cubicBezTo>
                      <a:pt x="279749" y="858107"/>
                      <a:pt x="314896" y="825913"/>
                      <a:pt x="318135" y="776573"/>
                    </a:cubicBezTo>
                    <a:lnTo>
                      <a:pt x="318230" y="768572"/>
                    </a:lnTo>
                    <a:lnTo>
                      <a:pt x="318040" y="593217"/>
                    </a:lnTo>
                    <a:lnTo>
                      <a:pt x="317945" y="593217"/>
                    </a:lnTo>
                    <a:lnTo>
                      <a:pt x="317945" y="424529"/>
                    </a:lnTo>
                    <a:cubicBezTo>
                      <a:pt x="317945" y="418148"/>
                      <a:pt x="317754" y="318230"/>
                      <a:pt x="317754" y="318230"/>
                    </a:cubicBezTo>
                    <a:lnTo>
                      <a:pt x="751142" y="318230"/>
                    </a:lnTo>
                    <a:cubicBezTo>
                      <a:pt x="756761" y="318230"/>
                      <a:pt x="760667" y="318325"/>
                      <a:pt x="762476" y="318421"/>
                    </a:cubicBezTo>
                    <a:cubicBezTo>
                      <a:pt x="761524" y="318421"/>
                      <a:pt x="760000" y="318325"/>
                      <a:pt x="757809" y="318135"/>
                    </a:cubicBezTo>
                    <a:cubicBezTo>
                      <a:pt x="807149" y="314896"/>
                      <a:pt x="839343" y="279845"/>
                      <a:pt x="818483" y="237363"/>
                    </a:cubicBezTo>
                    <a:cubicBezTo>
                      <a:pt x="818483" y="237363"/>
                      <a:pt x="782669" y="164402"/>
                      <a:pt x="782669" y="127730"/>
                    </a:cubicBezTo>
                    <a:cubicBezTo>
                      <a:pt x="782669" y="57245"/>
                      <a:pt x="837724" y="0"/>
                      <a:pt x="916591" y="0"/>
                    </a:cubicBezTo>
                    <a:cubicBezTo>
                      <a:pt x="995458" y="0"/>
                      <a:pt x="1050512" y="57245"/>
                      <a:pt x="1050512" y="127730"/>
                    </a:cubicBezTo>
                    <a:close/>
                  </a:path>
                </a:pathLst>
              </a:custGeom>
              <a:solidFill>
                <a:srgbClr val="ECF0F3"/>
              </a:solidFill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aphic 21">
              <a:extLst>
                <a:ext uri="{FF2B5EF4-FFF2-40B4-BE49-F238E27FC236}">
                  <a16:creationId xmlns:a16="http://schemas.microsoft.com/office/drawing/2014/main" id="{DF6B5315-F50F-DFB9-DC2A-EC2959875199}"/>
                </a:ext>
              </a:extLst>
            </p:cNvPr>
            <p:cNvGrpSpPr/>
            <p:nvPr/>
          </p:nvGrpSpPr>
          <p:grpSpPr>
            <a:xfrm>
              <a:off x="5203602" y="2930841"/>
              <a:ext cx="1803749" cy="1840992"/>
              <a:chOff x="5206269" y="2930841"/>
              <a:chExt cx="1803749" cy="1840992"/>
            </a:xfrm>
            <a:solidFill>
              <a:schemeClr val="accent2"/>
            </a:solidFill>
          </p:grpSpPr>
          <p:sp useBgFill="1">
            <p:nvSpPr>
              <p:cNvPr id="16" name="Freeform: Shape 72">
                <a:extLst>
                  <a:ext uri="{FF2B5EF4-FFF2-40B4-BE49-F238E27FC236}">
                    <a16:creationId xmlns:a16="http://schemas.microsoft.com/office/drawing/2014/main" id="{8B3924BE-8814-31E6-E8FD-896C6BD51A97}"/>
                  </a:ext>
                </a:extLst>
              </p:cNvPr>
              <p:cNvSpPr/>
              <p:nvPr/>
            </p:nvSpPr>
            <p:spPr>
              <a:xfrm>
                <a:off x="5206269" y="2930841"/>
                <a:ext cx="1803749" cy="1840992"/>
              </a:xfrm>
              <a:custGeom>
                <a:avLst/>
                <a:gdLst>
                  <a:gd name="connsiteX0" fmla="*/ 1050512 w 1803749"/>
                  <a:gd name="connsiteY0" fmla="*/ 127730 h 1840992"/>
                  <a:gd name="connsiteX1" fmla="*/ 1014698 w 1803749"/>
                  <a:gd name="connsiteY1" fmla="*/ 237363 h 1840992"/>
                  <a:gd name="connsiteX2" fmla="*/ 1075277 w 1803749"/>
                  <a:gd name="connsiteY2" fmla="*/ 318135 h 1840992"/>
                  <a:gd name="connsiteX3" fmla="*/ 1083278 w 1803749"/>
                  <a:gd name="connsiteY3" fmla="*/ 318230 h 1840992"/>
                  <a:gd name="connsiteX4" fmla="*/ 1485329 w 1803749"/>
                  <a:gd name="connsiteY4" fmla="*/ 318230 h 1840992"/>
                  <a:gd name="connsiteX5" fmla="*/ 1485329 w 1803749"/>
                  <a:gd name="connsiteY5" fmla="*/ 412813 h 1840992"/>
                  <a:gd name="connsiteX6" fmla="*/ 1485519 w 1803749"/>
                  <a:gd name="connsiteY6" fmla="*/ 412813 h 1840992"/>
                  <a:gd name="connsiteX7" fmla="*/ 1485519 w 1803749"/>
                  <a:gd name="connsiteY7" fmla="*/ 769810 h 1840992"/>
                  <a:gd name="connsiteX8" fmla="*/ 1485329 w 1803749"/>
                  <a:gd name="connsiteY8" fmla="*/ 781145 h 1840992"/>
                  <a:gd name="connsiteX9" fmla="*/ 1485614 w 1803749"/>
                  <a:gd name="connsiteY9" fmla="*/ 776478 h 1840992"/>
                  <a:gd name="connsiteX10" fmla="*/ 1566386 w 1803749"/>
                  <a:gd name="connsiteY10" fmla="*/ 837152 h 1840992"/>
                  <a:gd name="connsiteX11" fmla="*/ 1676019 w 1803749"/>
                  <a:gd name="connsiteY11" fmla="*/ 792480 h 1840992"/>
                  <a:gd name="connsiteX12" fmla="*/ 1803749 w 1803749"/>
                  <a:gd name="connsiteY12" fmla="*/ 935355 h 1840992"/>
                  <a:gd name="connsiteX13" fmla="*/ 1676019 w 1803749"/>
                  <a:gd name="connsiteY13" fmla="*/ 1078325 h 1840992"/>
                  <a:gd name="connsiteX14" fmla="*/ 1566386 w 1803749"/>
                  <a:gd name="connsiteY14" fmla="*/ 1042511 h 1840992"/>
                  <a:gd name="connsiteX15" fmla="*/ 1485614 w 1803749"/>
                  <a:gd name="connsiteY15" fmla="*/ 1094232 h 1840992"/>
                  <a:gd name="connsiteX16" fmla="*/ 1485519 w 1803749"/>
                  <a:gd name="connsiteY16" fmla="*/ 1102233 h 1840992"/>
                  <a:gd name="connsiteX17" fmla="*/ 1485519 w 1803749"/>
                  <a:gd name="connsiteY17" fmla="*/ 1247775 h 1840992"/>
                  <a:gd name="connsiteX18" fmla="*/ 1485519 w 1803749"/>
                  <a:gd name="connsiteY18" fmla="*/ 1247775 h 1840992"/>
                  <a:gd name="connsiteX19" fmla="*/ 1485519 w 1803749"/>
                  <a:gd name="connsiteY19" fmla="*/ 1504855 h 1840992"/>
                  <a:gd name="connsiteX20" fmla="*/ 1083469 w 1803749"/>
                  <a:gd name="connsiteY20" fmla="*/ 1504855 h 1840992"/>
                  <a:gd name="connsiteX21" fmla="*/ 1075468 w 1803749"/>
                  <a:gd name="connsiteY21" fmla="*/ 1504950 h 1840992"/>
                  <a:gd name="connsiteX22" fmla="*/ 1014889 w 1803749"/>
                  <a:gd name="connsiteY22" fmla="*/ 1585722 h 1840992"/>
                  <a:gd name="connsiteX23" fmla="*/ 1059656 w 1803749"/>
                  <a:gd name="connsiteY23" fmla="*/ 1704308 h 1840992"/>
                  <a:gd name="connsiteX24" fmla="*/ 916686 w 1803749"/>
                  <a:gd name="connsiteY24" fmla="*/ 1840992 h 1840992"/>
                  <a:gd name="connsiteX25" fmla="*/ 773811 w 1803749"/>
                  <a:gd name="connsiteY25" fmla="*/ 1704308 h 1840992"/>
                  <a:gd name="connsiteX26" fmla="*/ 818579 w 1803749"/>
                  <a:gd name="connsiteY26" fmla="*/ 1585722 h 1840992"/>
                  <a:gd name="connsiteX27" fmla="*/ 757904 w 1803749"/>
                  <a:gd name="connsiteY27" fmla="*/ 1504950 h 1840992"/>
                  <a:gd name="connsiteX28" fmla="*/ 762572 w 1803749"/>
                  <a:gd name="connsiteY28" fmla="*/ 1504664 h 1840992"/>
                  <a:gd name="connsiteX29" fmla="*/ 751237 w 1803749"/>
                  <a:gd name="connsiteY29" fmla="*/ 1504855 h 1840992"/>
                  <a:gd name="connsiteX30" fmla="*/ 317849 w 1803749"/>
                  <a:gd name="connsiteY30" fmla="*/ 1504855 h 1840992"/>
                  <a:gd name="connsiteX31" fmla="*/ 318040 w 1803749"/>
                  <a:gd name="connsiteY31" fmla="*/ 1433798 h 1840992"/>
                  <a:gd name="connsiteX32" fmla="*/ 318230 w 1803749"/>
                  <a:gd name="connsiteY32" fmla="*/ 1100900 h 1840992"/>
                  <a:gd name="connsiteX33" fmla="*/ 318421 w 1803749"/>
                  <a:gd name="connsiteY33" fmla="*/ 1089565 h 1840992"/>
                  <a:gd name="connsiteX34" fmla="*/ 318135 w 1803749"/>
                  <a:gd name="connsiteY34" fmla="*/ 1094232 h 1840992"/>
                  <a:gd name="connsiteX35" fmla="*/ 237363 w 1803749"/>
                  <a:gd name="connsiteY35" fmla="*/ 1033558 h 1840992"/>
                  <a:gd name="connsiteX36" fmla="*/ 127730 w 1803749"/>
                  <a:gd name="connsiteY36" fmla="*/ 1078325 h 1840992"/>
                  <a:gd name="connsiteX37" fmla="*/ 0 w 1803749"/>
                  <a:gd name="connsiteY37" fmla="*/ 935450 h 1840992"/>
                  <a:gd name="connsiteX38" fmla="*/ 127730 w 1803749"/>
                  <a:gd name="connsiteY38" fmla="*/ 792480 h 1840992"/>
                  <a:gd name="connsiteX39" fmla="*/ 237363 w 1803749"/>
                  <a:gd name="connsiteY39" fmla="*/ 837248 h 1840992"/>
                  <a:gd name="connsiteX40" fmla="*/ 318135 w 1803749"/>
                  <a:gd name="connsiteY40" fmla="*/ 776573 h 1840992"/>
                  <a:gd name="connsiteX41" fmla="*/ 318230 w 1803749"/>
                  <a:gd name="connsiteY41" fmla="*/ 768572 h 1840992"/>
                  <a:gd name="connsiteX42" fmla="*/ 318040 w 1803749"/>
                  <a:gd name="connsiteY42" fmla="*/ 593217 h 1840992"/>
                  <a:gd name="connsiteX43" fmla="*/ 317945 w 1803749"/>
                  <a:gd name="connsiteY43" fmla="*/ 593217 h 1840992"/>
                  <a:gd name="connsiteX44" fmla="*/ 317945 w 1803749"/>
                  <a:gd name="connsiteY44" fmla="*/ 424529 h 1840992"/>
                  <a:gd name="connsiteX45" fmla="*/ 317754 w 1803749"/>
                  <a:gd name="connsiteY45" fmla="*/ 318230 h 1840992"/>
                  <a:gd name="connsiteX46" fmla="*/ 751142 w 1803749"/>
                  <a:gd name="connsiteY46" fmla="*/ 318230 h 1840992"/>
                  <a:gd name="connsiteX47" fmla="*/ 762476 w 1803749"/>
                  <a:gd name="connsiteY47" fmla="*/ 318421 h 1840992"/>
                  <a:gd name="connsiteX48" fmla="*/ 757809 w 1803749"/>
                  <a:gd name="connsiteY48" fmla="*/ 318135 h 1840992"/>
                  <a:gd name="connsiteX49" fmla="*/ 818483 w 1803749"/>
                  <a:gd name="connsiteY49" fmla="*/ 237363 h 1840992"/>
                  <a:gd name="connsiteX50" fmla="*/ 782669 w 1803749"/>
                  <a:gd name="connsiteY50" fmla="*/ 127730 h 1840992"/>
                  <a:gd name="connsiteX51" fmla="*/ 916591 w 1803749"/>
                  <a:gd name="connsiteY51" fmla="*/ 0 h 1840992"/>
                  <a:gd name="connsiteX52" fmla="*/ 1050512 w 1803749"/>
                  <a:gd name="connsiteY52" fmla="*/ 127730 h 184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803749" h="1840992">
                    <a:moveTo>
                      <a:pt x="1050512" y="127730"/>
                    </a:moveTo>
                    <a:cubicBezTo>
                      <a:pt x="1050512" y="164402"/>
                      <a:pt x="1014698" y="237363"/>
                      <a:pt x="1014698" y="237363"/>
                    </a:cubicBezTo>
                    <a:cubicBezTo>
                      <a:pt x="993838" y="279845"/>
                      <a:pt x="1026033" y="314896"/>
                      <a:pt x="1075277" y="318135"/>
                    </a:cubicBezTo>
                    <a:lnTo>
                      <a:pt x="1083278" y="318230"/>
                    </a:lnTo>
                    <a:lnTo>
                      <a:pt x="1485329" y="318230"/>
                    </a:lnTo>
                    <a:lnTo>
                      <a:pt x="1485329" y="412813"/>
                    </a:lnTo>
                    <a:lnTo>
                      <a:pt x="1485519" y="412813"/>
                    </a:lnTo>
                    <a:lnTo>
                      <a:pt x="1485519" y="769810"/>
                    </a:lnTo>
                    <a:cubicBezTo>
                      <a:pt x="1485519" y="775526"/>
                      <a:pt x="1485424" y="779335"/>
                      <a:pt x="1485329" y="781145"/>
                    </a:cubicBezTo>
                    <a:cubicBezTo>
                      <a:pt x="1485329" y="780193"/>
                      <a:pt x="1485424" y="778669"/>
                      <a:pt x="1485614" y="776478"/>
                    </a:cubicBezTo>
                    <a:cubicBezTo>
                      <a:pt x="1488853" y="825818"/>
                      <a:pt x="1523905" y="858012"/>
                      <a:pt x="1566386" y="837152"/>
                    </a:cubicBezTo>
                    <a:cubicBezTo>
                      <a:pt x="1566386" y="837152"/>
                      <a:pt x="1639348" y="792480"/>
                      <a:pt x="1676019" y="792480"/>
                    </a:cubicBezTo>
                    <a:cubicBezTo>
                      <a:pt x="1746599" y="792480"/>
                      <a:pt x="1803749" y="856488"/>
                      <a:pt x="1803749" y="935355"/>
                    </a:cubicBezTo>
                    <a:cubicBezTo>
                      <a:pt x="1803749" y="1014317"/>
                      <a:pt x="1746599" y="1078325"/>
                      <a:pt x="1676019" y="1078325"/>
                    </a:cubicBezTo>
                    <a:cubicBezTo>
                      <a:pt x="1639348" y="1078325"/>
                      <a:pt x="1566386" y="1042511"/>
                      <a:pt x="1566386" y="1042511"/>
                    </a:cubicBezTo>
                    <a:cubicBezTo>
                      <a:pt x="1523905" y="1021651"/>
                      <a:pt x="1488853" y="1044893"/>
                      <a:pt x="1485614" y="1094232"/>
                    </a:cubicBezTo>
                    <a:lnTo>
                      <a:pt x="1485519" y="1102233"/>
                    </a:lnTo>
                    <a:lnTo>
                      <a:pt x="1485519" y="1247775"/>
                    </a:lnTo>
                    <a:lnTo>
                      <a:pt x="1485519" y="1247775"/>
                    </a:lnTo>
                    <a:lnTo>
                      <a:pt x="1485519" y="1504855"/>
                    </a:lnTo>
                    <a:lnTo>
                      <a:pt x="1083469" y="1504855"/>
                    </a:lnTo>
                    <a:lnTo>
                      <a:pt x="1075468" y="1504950"/>
                    </a:lnTo>
                    <a:cubicBezTo>
                      <a:pt x="1026128" y="1508189"/>
                      <a:pt x="994029" y="1543241"/>
                      <a:pt x="1014889" y="1585722"/>
                    </a:cubicBezTo>
                    <a:cubicBezTo>
                      <a:pt x="1014889" y="1585722"/>
                      <a:pt x="1059656" y="1667637"/>
                      <a:pt x="1059656" y="1704308"/>
                    </a:cubicBezTo>
                    <a:cubicBezTo>
                      <a:pt x="1059656" y="1774793"/>
                      <a:pt x="995648" y="1840992"/>
                      <a:pt x="916686" y="1840992"/>
                    </a:cubicBezTo>
                    <a:cubicBezTo>
                      <a:pt x="837819" y="1840992"/>
                      <a:pt x="773811" y="1774889"/>
                      <a:pt x="773811" y="1704308"/>
                    </a:cubicBezTo>
                    <a:cubicBezTo>
                      <a:pt x="773811" y="1667637"/>
                      <a:pt x="818579" y="1585722"/>
                      <a:pt x="818579" y="1585722"/>
                    </a:cubicBezTo>
                    <a:cubicBezTo>
                      <a:pt x="839438" y="1543241"/>
                      <a:pt x="807244" y="1508189"/>
                      <a:pt x="757904" y="1504950"/>
                    </a:cubicBezTo>
                    <a:cubicBezTo>
                      <a:pt x="760190" y="1504760"/>
                      <a:pt x="761619" y="1504664"/>
                      <a:pt x="762572" y="1504664"/>
                    </a:cubicBezTo>
                    <a:cubicBezTo>
                      <a:pt x="760762" y="1504760"/>
                      <a:pt x="756952" y="1504855"/>
                      <a:pt x="751237" y="1504855"/>
                    </a:cubicBezTo>
                    <a:lnTo>
                      <a:pt x="317849" y="1504855"/>
                    </a:lnTo>
                    <a:cubicBezTo>
                      <a:pt x="317849" y="1504855"/>
                      <a:pt x="317945" y="1459706"/>
                      <a:pt x="318040" y="1433798"/>
                    </a:cubicBezTo>
                    <a:lnTo>
                      <a:pt x="318230" y="1100900"/>
                    </a:lnTo>
                    <a:cubicBezTo>
                      <a:pt x="318230" y="1095185"/>
                      <a:pt x="318325" y="1091375"/>
                      <a:pt x="318421" y="1089565"/>
                    </a:cubicBezTo>
                    <a:cubicBezTo>
                      <a:pt x="318325" y="1090517"/>
                      <a:pt x="318325" y="1092041"/>
                      <a:pt x="318135" y="1094232"/>
                    </a:cubicBezTo>
                    <a:cubicBezTo>
                      <a:pt x="314896" y="1044893"/>
                      <a:pt x="279845" y="1012698"/>
                      <a:pt x="237363" y="1033558"/>
                    </a:cubicBezTo>
                    <a:cubicBezTo>
                      <a:pt x="237363" y="1033558"/>
                      <a:pt x="164402" y="1078325"/>
                      <a:pt x="127730" y="1078325"/>
                    </a:cubicBezTo>
                    <a:cubicBezTo>
                      <a:pt x="57150" y="1078325"/>
                      <a:pt x="0" y="1014413"/>
                      <a:pt x="0" y="935450"/>
                    </a:cubicBezTo>
                    <a:cubicBezTo>
                      <a:pt x="0" y="856488"/>
                      <a:pt x="57150" y="792480"/>
                      <a:pt x="127730" y="792480"/>
                    </a:cubicBezTo>
                    <a:cubicBezTo>
                      <a:pt x="164402" y="792480"/>
                      <a:pt x="237363" y="837248"/>
                      <a:pt x="237363" y="837248"/>
                    </a:cubicBezTo>
                    <a:cubicBezTo>
                      <a:pt x="279749" y="858107"/>
                      <a:pt x="314896" y="825913"/>
                      <a:pt x="318135" y="776573"/>
                    </a:cubicBezTo>
                    <a:lnTo>
                      <a:pt x="318230" y="768572"/>
                    </a:lnTo>
                    <a:lnTo>
                      <a:pt x="318040" y="593217"/>
                    </a:lnTo>
                    <a:lnTo>
                      <a:pt x="317945" y="593217"/>
                    </a:lnTo>
                    <a:lnTo>
                      <a:pt x="317945" y="424529"/>
                    </a:lnTo>
                    <a:cubicBezTo>
                      <a:pt x="317945" y="418148"/>
                      <a:pt x="317754" y="318230"/>
                      <a:pt x="317754" y="318230"/>
                    </a:cubicBezTo>
                    <a:lnTo>
                      <a:pt x="751142" y="318230"/>
                    </a:lnTo>
                    <a:cubicBezTo>
                      <a:pt x="756761" y="318230"/>
                      <a:pt x="760667" y="318325"/>
                      <a:pt x="762476" y="318421"/>
                    </a:cubicBezTo>
                    <a:cubicBezTo>
                      <a:pt x="761524" y="318421"/>
                      <a:pt x="760000" y="318325"/>
                      <a:pt x="757809" y="318135"/>
                    </a:cubicBezTo>
                    <a:cubicBezTo>
                      <a:pt x="807149" y="314896"/>
                      <a:pt x="839343" y="279845"/>
                      <a:pt x="818483" y="237363"/>
                    </a:cubicBezTo>
                    <a:cubicBezTo>
                      <a:pt x="818483" y="237363"/>
                      <a:pt x="782669" y="164402"/>
                      <a:pt x="782669" y="127730"/>
                    </a:cubicBezTo>
                    <a:cubicBezTo>
                      <a:pt x="782669" y="57245"/>
                      <a:pt x="837724" y="0"/>
                      <a:pt x="916591" y="0"/>
                    </a:cubicBezTo>
                    <a:cubicBezTo>
                      <a:pt x="995458" y="0"/>
                      <a:pt x="1050512" y="57245"/>
                      <a:pt x="1050512" y="127730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 useBgFill="1">
            <p:nvSpPr>
              <p:cNvPr id="17" name="Freeform: Shape 73">
                <a:extLst>
                  <a:ext uri="{FF2B5EF4-FFF2-40B4-BE49-F238E27FC236}">
                    <a16:creationId xmlns:a16="http://schemas.microsoft.com/office/drawing/2014/main" id="{7F405C91-98C6-D23A-AA13-6A7157A356DB}"/>
                  </a:ext>
                </a:extLst>
              </p:cNvPr>
              <p:cNvSpPr/>
              <p:nvPr/>
            </p:nvSpPr>
            <p:spPr>
              <a:xfrm>
                <a:off x="5206269" y="2930841"/>
                <a:ext cx="1803749" cy="1840992"/>
              </a:xfrm>
              <a:custGeom>
                <a:avLst/>
                <a:gdLst>
                  <a:gd name="connsiteX0" fmla="*/ 1050512 w 1803749"/>
                  <a:gd name="connsiteY0" fmla="*/ 127730 h 1840992"/>
                  <a:gd name="connsiteX1" fmla="*/ 1014698 w 1803749"/>
                  <a:gd name="connsiteY1" fmla="*/ 237363 h 1840992"/>
                  <a:gd name="connsiteX2" fmla="*/ 1075277 w 1803749"/>
                  <a:gd name="connsiteY2" fmla="*/ 318135 h 1840992"/>
                  <a:gd name="connsiteX3" fmla="*/ 1083278 w 1803749"/>
                  <a:gd name="connsiteY3" fmla="*/ 318230 h 1840992"/>
                  <a:gd name="connsiteX4" fmla="*/ 1485329 w 1803749"/>
                  <a:gd name="connsiteY4" fmla="*/ 318230 h 1840992"/>
                  <a:gd name="connsiteX5" fmla="*/ 1485329 w 1803749"/>
                  <a:gd name="connsiteY5" fmla="*/ 412813 h 1840992"/>
                  <a:gd name="connsiteX6" fmla="*/ 1485519 w 1803749"/>
                  <a:gd name="connsiteY6" fmla="*/ 412813 h 1840992"/>
                  <a:gd name="connsiteX7" fmla="*/ 1485519 w 1803749"/>
                  <a:gd name="connsiteY7" fmla="*/ 769810 h 1840992"/>
                  <a:gd name="connsiteX8" fmla="*/ 1485329 w 1803749"/>
                  <a:gd name="connsiteY8" fmla="*/ 781145 h 1840992"/>
                  <a:gd name="connsiteX9" fmla="*/ 1485614 w 1803749"/>
                  <a:gd name="connsiteY9" fmla="*/ 776478 h 1840992"/>
                  <a:gd name="connsiteX10" fmla="*/ 1566386 w 1803749"/>
                  <a:gd name="connsiteY10" fmla="*/ 837152 h 1840992"/>
                  <a:gd name="connsiteX11" fmla="*/ 1676019 w 1803749"/>
                  <a:gd name="connsiteY11" fmla="*/ 792480 h 1840992"/>
                  <a:gd name="connsiteX12" fmla="*/ 1803749 w 1803749"/>
                  <a:gd name="connsiteY12" fmla="*/ 935355 h 1840992"/>
                  <a:gd name="connsiteX13" fmla="*/ 1676019 w 1803749"/>
                  <a:gd name="connsiteY13" fmla="*/ 1078325 h 1840992"/>
                  <a:gd name="connsiteX14" fmla="*/ 1566386 w 1803749"/>
                  <a:gd name="connsiteY14" fmla="*/ 1042511 h 1840992"/>
                  <a:gd name="connsiteX15" fmla="*/ 1485614 w 1803749"/>
                  <a:gd name="connsiteY15" fmla="*/ 1094232 h 1840992"/>
                  <a:gd name="connsiteX16" fmla="*/ 1485519 w 1803749"/>
                  <a:gd name="connsiteY16" fmla="*/ 1102233 h 1840992"/>
                  <a:gd name="connsiteX17" fmla="*/ 1485519 w 1803749"/>
                  <a:gd name="connsiteY17" fmla="*/ 1247775 h 1840992"/>
                  <a:gd name="connsiteX18" fmla="*/ 1485519 w 1803749"/>
                  <a:gd name="connsiteY18" fmla="*/ 1247775 h 1840992"/>
                  <a:gd name="connsiteX19" fmla="*/ 1485519 w 1803749"/>
                  <a:gd name="connsiteY19" fmla="*/ 1504855 h 1840992"/>
                  <a:gd name="connsiteX20" fmla="*/ 1083469 w 1803749"/>
                  <a:gd name="connsiteY20" fmla="*/ 1504855 h 1840992"/>
                  <a:gd name="connsiteX21" fmla="*/ 1075468 w 1803749"/>
                  <a:gd name="connsiteY21" fmla="*/ 1504950 h 1840992"/>
                  <a:gd name="connsiteX22" fmla="*/ 1014889 w 1803749"/>
                  <a:gd name="connsiteY22" fmla="*/ 1585722 h 1840992"/>
                  <a:gd name="connsiteX23" fmla="*/ 1059656 w 1803749"/>
                  <a:gd name="connsiteY23" fmla="*/ 1704308 h 1840992"/>
                  <a:gd name="connsiteX24" fmla="*/ 916686 w 1803749"/>
                  <a:gd name="connsiteY24" fmla="*/ 1840992 h 1840992"/>
                  <a:gd name="connsiteX25" fmla="*/ 773811 w 1803749"/>
                  <a:gd name="connsiteY25" fmla="*/ 1704308 h 1840992"/>
                  <a:gd name="connsiteX26" fmla="*/ 818579 w 1803749"/>
                  <a:gd name="connsiteY26" fmla="*/ 1585722 h 1840992"/>
                  <a:gd name="connsiteX27" fmla="*/ 757904 w 1803749"/>
                  <a:gd name="connsiteY27" fmla="*/ 1504950 h 1840992"/>
                  <a:gd name="connsiteX28" fmla="*/ 762572 w 1803749"/>
                  <a:gd name="connsiteY28" fmla="*/ 1504664 h 1840992"/>
                  <a:gd name="connsiteX29" fmla="*/ 751237 w 1803749"/>
                  <a:gd name="connsiteY29" fmla="*/ 1504855 h 1840992"/>
                  <a:gd name="connsiteX30" fmla="*/ 317849 w 1803749"/>
                  <a:gd name="connsiteY30" fmla="*/ 1504855 h 1840992"/>
                  <a:gd name="connsiteX31" fmla="*/ 318040 w 1803749"/>
                  <a:gd name="connsiteY31" fmla="*/ 1433798 h 1840992"/>
                  <a:gd name="connsiteX32" fmla="*/ 318230 w 1803749"/>
                  <a:gd name="connsiteY32" fmla="*/ 1100900 h 1840992"/>
                  <a:gd name="connsiteX33" fmla="*/ 318421 w 1803749"/>
                  <a:gd name="connsiteY33" fmla="*/ 1089565 h 1840992"/>
                  <a:gd name="connsiteX34" fmla="*/ 318135 w 1803749"/>
                  <a:gd name="connsiteY34" fmla="*/ 1094232 h 1840992"/>
                  <a:gd name="connsiteX35" fmla="*/ 237363 w 1803749"/>
                  <a:gd name="connsiteY35" fmla="*/ 1033558 h 1840992"/>
                  <a:gd name="connsiteX36" fmla="*/ 127730 w 1803749"/>
                  <a:gd name="connsiteY36" fmla="*/ 1078325 h 1840992"/>
                  <a:gd name="connsiteX37" fmla="*/ 0 w 1803749"/>
                  <a:gd name="connsiteY37" fmla="*/ 935450 h 1840992"/>
                  <a:gd name="connsiteX38" fmla="*/ 127730 w 1803749"/>
                  <a:gd name="connsiteY38" fmla="*/ 792480 h 1840992"/>
                  <a:gd name="connsiteX39" fmla="*/ 237363 w 1803749"/>
                  <a:gd name="connsiteY39" fmla="*/ 837248 h 1840992"/>
                  <a:gd name="connsiteX40" fmla="*/ 318135 w 1803749"/>
                  <a:gd name="connsiteY40" fmla="*/ 776573 h 1840992"/>
                  <a:gd name="connsiteX41" fmla="*/ 318230 w 1803749"/>
                  <a:gd name="connsiteY41" fmla="*/ 768572 h 1840992"/>
                  <a:gd name="connsiteX42" fmla="*/ 318040 w 1803749"/>
                  <a:gd name="connsiteY42" fmla="*/ 593217 h 1840992"/>
                  <a:gd name="connsiteX43" fmla="*/ 317945 w 1803749"/>
                  <a:gd name="connsiteY43" fmla="*/ 593217 h 1840992"/>
                  <a:gd name="connsiteX44" fmla="*/ 317945 w 1803749"/>
                  <a:gd name="connsiteY44" fmla="*/ 424529 h 1840992"/>
                  <a:gd name="connsiteX45" fmla="*/ 317754 w 1803749"/>
                  <a:gd name="connsiteY45" fmla="*/ 318230 h 1840992"/>
                  <a:gd name="connsiteX46" fmla="*/ 751142 w 1803749"/>
                  <a:gd name="connsiteY46" fmla="*/ 318230 h 1840992"/>
                  <a:gd name="connsiteX47" fmla="*/ 762476 w 1803749"/>
                  <a:gd name="connsiteY47" fmla="*/ 318421 h 1840992"/>
                  <a:gd name="connsiteX48" fmla="*/ 757809 w 1803749"/>
                  <a:gd name="connsiteY48" fmla="*/ 318135 h 1840992"/>
                  <a:gd name="connsiteX49" fmla="*/ 818483 w 1803749"/>
                  <a:gd name="connsiteY49" fmla="*/ 237363 h 1840992"/>
                  <a:gd name="connsiteX50" fmla="*/ 782669 w 1803749"/>
                  <a:gd name="connsiteY50" fmla="*/ 127730 h 1840992"/>
                  <a:gd name="connsiteX51" fmla="*/ 916591 w 1803749"/>
                  <a:gd name="connsiteY51" fmla="*/ 0 h 1840992"/>
                  <a:gd name="connsiteX52" fmla="*/ 1050512 w 1803749"/>
                  <a:gd name="connsiteY52" fmla="*/ 127730 h 184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803749" h="1840992">
                    <a:moveTo>
                      <a:pt x="1050512" y="127730"/>
                    </a:moveTo>
                    <a:cubicBezTo>
                      <a:pt x="1050512" y="164402"/>
                      <a:pt x="1014698" y="237363"/>
                      <a:pt x="1014698" y="237363"/>
                    </a:cubicBezTo>
                    <a:cubicBezTo>
                      <a:pt x="993838" y="279845"/>
                      <a:pt x="1026033" y="314896"/>
                      <a:pt x="1075277" y="318135"/>
                    </a:cubicBezTo>
                    <a:lnTo>
                      <a:pt x="1083278" y="318230"/>
                    </a:lnTo>
                    <a:lnTo>
                      <a:pt x="1485329" y="318230"/>
                    </a:lnTo>
                    <a:lnTo>
                      <a:pt x="1485329" y="412813"/>
                    </a:lnTo>
                    <a:lnTo>
                      <a:pt x="1485519" y="412813"/>
                    </a:lnTo>
                    <a:lnTo>
                      <a:pt x="1485519" y="769810"/>
                    </a:lnTo>
                    <a:cubicBezTo>
                      <a:pt x="1485519" y="775526"/>
                      <a:pt x="1485424" y="779335"/>
                      <a:pt x="1485329" y="781145"/>
                    </a:cubicBezTo>
                    <a:cubicBezTo>
                      <a:pt x="1485329" y="780193"/>
                      <a:pt x="1485424" y="778669"/>
                      <a:pt x="1485614" y="776478"/>
                    </a:cubicBezTo>
                    <a:cubicBezTo>
                      <a:pt x="1488853" y="825818"/>
                      <a:pt x="1523905" y="858012"/>
                      <a:pt x="1566386" y="837152"/>
                    </a:cubicBezTo>
                    <a:cubicBezTo>
                      <a:pt x="1566386" y="837152"/>
                      <a:pt x="1639348" y="792480"/>
                      <a:pt x="1676019" y="792480"/>
                    </a:cubicBezTo>
                    <a:cubicBezTo>
                      <a:pt x="1746599" y="792480"/>
                      <a:pt x="1803749" y="856488"/>
                      <a:pt x="1803749" y="935355"/>
                    </a:cubicBezTo>
                    <a:cubicBezTo>
                      <a:pt x="1803749" y="1014317"/>
                      <a:pt x="1746599" y="1078325"/>
                      <a:pt x="1676019" y="1078325"/>
                    </a:cubicBezTo>
                    <a:cubicBezTo>
                      <a:pt x="1639348" y="1078325"/>
                      <a:pt x="1566386" y="1042511"/>
                      <a:pt x="1566386" y="1042511"/>
                    </a:cubicBezTo>
                    <a:cubicBezTo>
                      <a:pt x="1523905" y="1021651"/>
                      <a:pt x="1488853" y="1044893"/>
                      <a:pt x="1485614" y="1094232"/>
                    </a:cubicBezTo>
                    <a:lnTo>
                      <a:pt x="1485519" y="1102233"/>
                    </a:lnTo>
                    <a:lnTo>
                      <a:pt x="1485519" y="1247775"/>
                    </a:lnTo>
                    <a:lnTo>
                      <a:pt x="1485519" y="1247775"/>
                    </a:lnTo>
                    <a:lnTo>
                      <a:pt x="1485519" y="1504855"/>
                    </a:lnTo>
                    <a:lnTo>
                      <a:pt x="1083469" y="1504855"/>
                    </a:lnTo>
                    <a:lnTo>
                      <a:pt x="1075468" y="1504950"/>
                    </a:lnTo>
                    <a:cubicBezTo>
                      <a:pt x="1026128" y="1508189"/>
                      <a:pt x="994029" y="1543241"/>
                      <a:pt x="1014889" y="1585722"/>
                    </a:cubicBezTo>
                    <a:cubicBezTo>
                      <a:pt x="1014889" y="1585722"/>
                      <a:pt x="1059656" y="1667637"/>
                      <a:pt x="1059656" y="1704308"/>
                    </a:cubicBezTo>
                    <a:cubicBezTo>
                      <a:pt x="1059656" y="1774793"/>
                      <a:pt x="995648" y="1840992"/>
                      <a:pt x="916686" y="1840992"/>
                    </a:cubicBezTo>
                    <a:cubicBezTo>
                      <a:pt x="837819" y="1840992"/>
                      <a:pt x="773811" y="1774889"/>
                      <a:pt x="773811" y="1704308"/>
                    </a:cubicBezTo>
                    <a:cubicBezTo>
                      <a:pt x="773811" y="1667637"/>
                      <a:pt x="818579" y="1585722"/>
                      <a:pt x="818579" y="1585722"/>
                    </a:cubicBezTo>
                    <a:cubicBezTo>
                      <a:pt x="839438" y="1543241"/>
                      <a:pt x="807244" y="1508189"/>
                      <a:pt x="757904" y="1504950"/>
                    </a:cubicBezTo>
                    <a:cubicBezTo>
                      <a:pt x="760190" y="1504760"/>
                      <a:pt x="761619" y="1504664"/>
                      <a:pt x="762572" y="1504664"/>
                    </a:cubicBezTo>
                    <a:cubicBezTo>
                      <a:pt x="760762" y="1504760"/>
                      <a:pt x="756952" y="1504855"/>
                      <a:pt x="751237" y="1504855"/>
                    </a:cubicBezTo>
                    <a:lnTo>
                      <a:pt x="317849" y="1504855"/>
                    </a:lnTo>
                    <a:cubicBezTo>
                      <a:pt x="317849" y="1504855"/>
                      <a:pt x="317945" y="1459706"/>
                      <a:pt x="318040" y="1433798"/>
                    </a:cubicBezTo>
                    <a:lnTo>
                      <a:pt x="318230" y="1100900"/>
                    </a:lnTo>
                    <a:cubicBezTo>
                      <a:pt x="318230" y="1095185"/>
                      <a:pt x="318325" y="1091375"/>
                      <a:pt x="318421" y="1089565"/>
                    </a:cubicBezTo>
                    <a:cubicBezTo>
                      <a:pt x="318325" y="1090517"/>
                      <a:pt x="318325" y="1092041"/>
                      <a:pt x="318135" y="1094232"/>
                    </a:cubicBezTo>
                    <a:cubicBezTo>
                      <a:pt x="314896" y="1044893"/>
                      <a:pt x="279845" y="1012698"/>
                      <a:pt x="237363" y="1033558"/>
                    </a:cubicBezTo>
                    <a:cubicBezTo>
                      <a:pt x="237363" y="1033558"/>
                      <a:pt x="164402" y="1078325"/>
                      <a:pt x="127730" y="1078325"/>
                    </a:cubicBezTo>
                    <a:cubicBezTo>
                      <a:pt x="57150" y="1078325"/>
                      <a:pt x="0" y="1014413"/>
                      <a:pt x="0" y="935450"/>
                    </a:cubicBezTo>
                    <a:cubicBezTo>
                      <a:pt x="0" y="856488"/>
                      <a:pt x="57150" y="792480"/>
                      <a:pt x="127730" y="792480"/>
                    </a:cubicBezTo>
                    <a:cubicBezTo>
                      <a:pt x="164402" y="792480"/>
                      <a:pt x="237363" y="837248"/>
                      <a:pt x="237363" y="837248"/>
                    </a:cubicBezTo>
                    <a:cubicBezTo>
                      <a:pt x="279749" y="858107"/>
                      <a:pt x="314896" y="825913"/>
                      <a:pt x="318135" y="776573"/>
                    </a:cubicBezTo>
                    <a:lnTo>
                      <a:pt x="318230" y="768572"/>
                    </a:lnTo>
                    <a:lnTo>
                      <a:pt x="318040" y="593217"/>
                    </a:lnTo>
                    <a:lnTo>
                      <a:pt x="317945" y="593217"/>
                    </a:lnTo>
                    <a:lnTo>
                      <a:pt x="317945" y="424529"/>
                    </a:lnTo>
                    <a:cubicBezTo>
                      <a:pt x="317945" y="418148"/>
                      <a:pt x="317754" y="318230"/>
                      <a:pt x="317754" y="318230"/>
                    </a:cubicBezTo>
                    <a:lnTo>
                      <a:pt x="751142" y="318230"/>
                    </a:lnTo>
                    <a:cubicBezTo>
                      <a:pt x="756761" y="318230"/>
                      <a:pt x="760667" y="318325"/>
                      <a:pt x="762476" y="318421"/>
                    </a:cubicBezTo>
                    <a:cubicBezTo>
                      <a:pt x="761524" y="318421"/>
                      <a:pt x="760000" y="318325"/>
                      <a:pt x="757809" y="318135"/>
                    </a:cubicBezTo>
                    <a:cubicBezTo>
                      <a:pt x="807149" y="314896"/>
                      <a:pt x="839343" y="279845"/>
                      <a:pt x="818483" y="237363"/>
                    </a:cubicBezTo>
                    <a:cubicBezTo>
                      <a:pt x="818483" y="237363"/>
                      <a:pt x="782669" y="164402"/>
                      <a:pt x="782669" y="127730"/>
                    </a:cubicBezTo>
                    <a:cubicBezTo>
                      <a:pt x="782669" y="57245"/>
                      <a:pt x="837724" y="0"/>
                      <a:pt x="916591" y="0"/>
                    </a:cubicBezTo>
                    <a:cubicBezTo>
                      <a:pt x="995458" y="0"/>
                      <a:pt x="1050512" y="57245"/>
                      <a:pt x="1050512" y="127730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70">
            <a:extLst>
              <a:ext uri="{FF2B5EF4-FFF2-40B4-BE49-F238E27FC236}">
                <a16:creationId xmlns:a16="http://schemas.microsoft.com/office/drawing/2014/main" id="{23D65D04-5088-76C0-C78A-D20B5B14028F}"/>
              </a:ext>
            </a:extLst>
          </p:cNvPr>
          <p:cNvGrpSpPr/>
          <p:nvPr/>
        </p:nvGrpSpPr>
        <p:grpSpPr>
          <a:xfrm>
            <a:off x="6643941" y="2849637"/>
            <a:ext cx="984548" cy="1179707"/>
            <a:chOff x="6719601" y="2232468"/>
            <a:chExt cx="1104233" cy="1323117"/>
          </a:xfrm>
        </p:grpSpPr>
        <p:grpSp>
          <p:nvGrpSpPr>
            <p:cNvPr id="21" name="Graphic 21">
              <a:extLst>
                <a:ext uri="{FF2B5EF4-FFF2-40B4-BE49-F238E27FC236}">
                  <a16:creationId xmlns:a16="http://schemas.microsoft.com/office/drawing/2014/main" id="{4D9A3E04-BCD2-67E9-90CC-50D5B8DFDB22}"/>
                </a:ext>
              </a:extLst>
            </p:cNvPr>
            <p:cNvGrpSpPr/>
            <p:nvPr/>
          </p:nvGrpSpPr>
          <p:grpSpPr>
            <a:xfrm>
              <a:off x="6719601" y="2232468"/>
              <a:ext cx="1104233" cy="1323117"/>
              <a:chOff x="6719601" y="2232468"/>
              <a:chExt cx="1104233" cy="1323117"/>
            </a:xfrm>
            <a:solidFill>
              <a:schemeClr val="accent4"/>
            </a:solidFill>
          </p:grpSpPr>
          <p:sp>
            <p:nvSpPr>
              <p:cNvPr id="25" name="Freeform: Shape 29">
                <a:extLst>
                  <a:ext uri="{FF2B5EF4-FFF2-40B4-BE49-F238E27FC236}">
                    <a16:creationId xmlns:a16="http://schemas.microsoft.com/office/drawing/2014/main" id="{18AF5F7F-4D7E-2924-E9E0-4C621EBF13FA}"/>
                  </a:ext>
                </a:extLst>
              </p:cNvPr>
              <p:cNvSpPr/>
              <p:nvPr/>
            </p:nvSpPr>
            <p:spPr>
              <a:xfrm>
                <a:off x="6719601" y="2232468"/>
                <a:ext cx="1104233" cy="1323117"/>
              </a:xfrm>
              <a:custGeom>
                <a:avLst/>
                <a:gdLst>
                  <a:gd name="connsiteX0" fmla="*/ 1104233 w 1104233"/>
                  <a:gd name="connsiteY0" fmla="*/ 826484 h 1323117"/>
                  <a:gd name="connsiteX1" fmla="*/ 1104233 w 1104233"/>
                  <a:gd name="connsiteY1" fmla="*/ 986409 h 1323117"/>
                  <a:gd name="connsiteX2" fmla="*/ 759333 w 1104233"/>
                  <a:gd name="connsiteY2" fmla="*/ 986409 h 1323117"/>
                  <a:gd name="connsiteX3" fmla="*/ 757142 w 1104233"/>
                  <a:gd name="connsiteY3" fmla="*/ 986409 h 1323117"/>
                  <a:gd name="connsiteX4" fmla="*/ 734758 w 1104233"/>
                  <a:gd name="connsiteY4" fmla="*/ 986409 h 1323117"/>
                  <a:gd name="connsiteX5" fmla="*/ 707231 w 1104233"/>
                  <a:gd name="connsiteY5" fmla="*/ 989171 h 1323117"/>
                  <a:gd name="connsiteX6" fmla="*/ 693515 w 1104233"/>
                  <a:gd name="connsiteY6" fmla="*/ 993267 h 1323117"/>
                  <a:gd name="connsiteX7" fmla="*/ 658939 w 1104233"/>
                  <a:gd name="connsiteY7" fmla="*/ 1018699 h 1323117"/>
                  <a:gd name="connsiteX8" fmla="*/ 646462 w 1104233"/>
                  <a:gd name="connsiteY8" fmla="*/ 1058228 h 1323117"/>
                  <a:gd name="connsiteX9" fmla="*/ 656272 w 1104233"/>
                  <a:gd name="connsiteY9" fmla="*/ 1097375 h 1323117"/>
                  <a:gd name="connsiteX10" fmla="*/ 689991 w 1104233"/>
                  <a:gd name="connsiteY10" fmla="*/ 1198055 h 1323117"/>
                  <a:gd name="connsiteX11" fmla="*/ 567595 w 1104233"/>
                  <a:gd name="connsiteY11" fmla="*/ 1323118 h 1323117"/>
                  <a:gd name="connsiteX12" fmla="*/ 445198 w 1104233"/>
                  <a:gd name="connsiteY12" fmla="*/ 1198055 h 1323117"/>
                  <a:gd name="connsiteX13" fmla="*/ 479012 w 1104233"/>
                  <a:gd name="connsiteY13" fmla="*/ 1097375 h 1323117"/>
                  <a:gd name="connsiteX14" fmla="*/ 488823 w 1104233"/>
                  <a:gd name="connsiteY14" fmla="*/ 1058132 h 1323117"/>
                  <a:gd name="connsiteX15" fmla="*/ 392239 w 1104233"/>
                  <a:gd name="connsiteY15" fmla="*/ 986600 h 1323117"/>
                  <a:gd name="connsiteX16" fmla="*/ 411385 w 1104233"/>
                  <a:gd name="connsiteY16" fmla="*/ 986695 h 1323117"/>
                  <a:gd name="connsiteX17" fmla="*/ 410528 w 1104233"/>
                  <a:gd name="connsiteY17" fmla="*/ 986600 h 1323117"/>
                  <a:gd name="connsiteX18" fmla="*/ 400431 w 1104233"/>
                  <a:gd name="connsiteY18" fmla="*/ 986409 h 1323117"/>
                  <a:gd name="connsiteX19" fmla="*/ 476 w 1104233"/>
                  <a:gd name="connsiteY19" fmla="*/ 986409 h 1323117"/>
                  <a:gd name="connsiteX20" fmla="*/ 476 w 1104233"/>
                  <a:gd name="connsiteY20" fmla="*/ 930307 h 1323117"/>
                  <a:gd name="connsiteX21" fmla="*/ 286 w 1104233"/>
                  <a:gd name="connsiteY21" fmla="*/ 909447 h 1323117"/>
                  <a:gd name="connsiteX22" fmla="*/ 286 w 1104233"/>
                  <a:gd name="connsiteY22" fmla="*/ 572548 h 1323117"/>
                  <a:gd name="connsiteX23" fmla="*/ 476 w 1104233"/>
                  <a:gd name="connsiteY23" fmla="*/ 561880 h 1323117"/>
                  <a:gd name="connsiteX24" fmla="*/ 17240 w 1104233"/>
                  <a:gd name="connsiteY24" fmla="*/ 531019 h 1323117"/>
                  <a:gd name="connsiteX25" fmla="*/ 50578 w 1104233"/>
                  <a:gd name="connsiteY25" fmla="*/ 533495 h 1323117"/>
                  <a:gd name="connsiteX26" fmla="*/ 169640 w 1104233"/>
                  <a:gd name="connsiteY26" fmla="*/ 571405 h 1323117"/>
                  <a:gd name="connsiteX27" fmla="*/ 318421 w 1104233"/>
                  <a:gd name="connsiteY27" fmla="*/ 407480 h 1323117"/>
                  <a:gd name="connsiteX28" fmla="*/ 169640 w 1104233"/>
                  <a:gd name="connsiteY28" fmla="*/ 243459 h 1323117"/>
                  <a:gd name="connsiteX29" fmla="*/ 50578 w 1104233"/>
                  <a:gd name="connsiteY29" fmla="*/ 281464 h 1323117"/>
                  <a:gd name="connsiteX30" fmla="*/ 17145 w 1104233"/>
                  <a:gd name="connsiteY30" fmla="*/ 283845 h 1323117"/>
                  <a:gd name="connsiteX31" fmla="*/ 0 w 1104233"/>
                  <a:gd name="connsiteY31" fmla="*/ 250507 h 1323117"/>
                  <a:gd name="connsiteX32" fmla="*/ 190 w 1104233"/>
                  <a:gd name="connsiteY32" fmla="*/ 247840 h 1323117"/>
                  <a:gd name="connsiteX33" fmla="*/ 286 w 1104233"/>
                  <a:gd name="connsiteY33" fmla="*/ 239554 h 1323117"/>
                  <a:gd name="connsiteX34" fmla="*/ 286 w 1104233"/>
                  <a:gd name="connsiteY34" fmla="*/ 0 h 1323117"/>
                  <a:gd name="connsiteX35" fmla="*/ 988123 w 1104233"/>
                  <a:gd name="connsiteY35" fmla="*/ 616649 h 1323117"/>
                  <a:gd name="connsiteX36" fmla="*/ 1104233 w 1104233"/>
                  <a:gd name="connsiteY36" fmla="*/ 826484 h 132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04233" h="1323117">
                    <a:moveTo>
                      <a:pt x="1104233" y="826484"/>
                    </a:moveTo>
                    <a:lnTo>
                      <a:pt x="1104233" y="986409"/>
                    </a:lnTo>
                    <a:lnTo>
                      <a:pt x="759333" y="986409"/>
                    </a:lnTo>
                    <a:cubicBezTo>
                      <a:pt x="757714" y="986409"/>
                      <a:pt x="757142" y="986409"/>
                      <a:pt x="757142" y="986409"/>
                    </a:cubicBezTo>
                    <a:lnTo>
                      <a:pt x="734758" y="986409"/>
                    </a:lnTo>
                    <a:cubicBezTo>
                      <a:pt x="725424" y="986409"/>
                      <a:pt x="716471" y="987171"/>
                      <a:pt x="707231" y="989171"/>
                    </a:cubicBezTo>
                    <a:cubicBezTo>
                      <a:pt x="702564" y="990219"/>
                      <a:pt x="697992" y="991553"/>
                      <a:pt x="693515" y="993267"/>
                    </a:cubicBezTo>
                    <a:cubicBezTo>
                      <a:pt x="679990" y="998411"/>
                      <a:pt x="667607" y="1006888"/>
                      <a:pt x="658939" y="1018699"/>
                    </a:cubicBezTo>
                    <a:cubicBezTo>
                      <a:pt x="650653" y="1030129"/>
                      <a:pt x="646462" y="1044035"/>
                      <a:pt x="646462" y="1058228"/>
                    </a:cubicBezTo>
                    <a:cubicBezTo>
                      <a:pt x="646462" y="1070991"/>
                      <a:pt x="649796" y="1084136"/>
                      <a:pt x="656272" y="1097375"/>
                    </a:cubicBezTo>
                    <a:cubicBezTo>
                      <a:pt x="669322" y="1124045"/>
                      <a:pt x="689991" y="1174909"/>
                      <a:pt x="689991" y="1198055"/>
                    </a:cubicBezTo>
                    <a:cubicBezTo>
                      <a:pt x="689991" y="1257205"/>
                      <a:pt x="635127" y="1323118"/>
                      <a:pt x="567595" y="1323118"/>
                    </a:cubicBezTo>
                    <a:cubicBezTo>
                      <a:pt x="500158" y="1323118"/>
                      <a:pt x="445198" y="1257205"/>
                      <a:pt x="445198" y="1198055"/>
                    </a:cubicBezTo>
                    <a:cubicBezTo>
                      <a:pt x="445198" y="1174909"/>
                      <a:pt x="465963" y="1124045"/>
                      <a:pt x="479012" y="1097375"/>
                    </a:cubicBezTo>
                    <a:cubicBezTo>
                      <a:pt x="485489" y="1084136"/>
                      <a:pt x="488823" y="1070991"/>
                      <a:pt x="488823" y="1058132"/>
                    </a:cubicBezTo>
                    <a:cubicBezTo>
                      <a:pt x="488823" y="1018794"/>
                      <a:pt x="439579" y="990029"/>
                      <a:pt x="392239" y="986600"/>
                    </a:cubicBezTo>
                    <a:lnTo>
                      <a:pt x="411385" y="986695"/>
                    </a:lnTo>
                    <a:lnTo>
                      <a:pt x="410528" y="986600"/>
                    </a:lnTo>
                    <a:lnTo>
                      <a:pt x="400431" y="986409"/>
                    </a:lnTo>
                    <a:lnTo>
                      <a:pt x="476" y="986409"/>
                    </a:lnTo>
                    <a:lnTo>
                      <a:pt x="476" y="930307"/>
                    </a:lnTo>
                    <a:lnTo>
                      <a:pt x="286" y="909447"/>
                    </a:lnTo>
                    <a:lnTo>
                      <a:pt x="286" y="572548"/>
                    </a:lnTo>
                    <a:cubicBezTo>
                      <a:pt x="286" y="567119"/>
                      <a:pt x="381" y="563594"/>
                      <a:pt x="476" y="561880"/>
                    </a:cubicBezTo>
                    <a:cubicBezTo>
                      <a:pt x="2477" y="547116"/>
                      <a:pt x="8477" y="535972"/>
                      <a:pt x="17240" y="531019"/>
                    </a:cubicBezTo>
                    <a:cubicBezTo>
                      <a:pt x="28194" y="524923"/>
                      <a:pt x="41434" y="528923"/>
                      <a:pt x="50578" y="533495"/>
                    </a:cubicBezTo>
                    <a:cubicBezTo>
                      <a:pt x="58579" y="537401"/>
                      <a:pt x="129254" y="571405"/>
                      <a:pt x="169640" y="571405"/>
                    </a:cubicBezTo>
                    <a:cubicBezTo>
                      <a:pt x="251651" y="571405"/>
                      <a:pt x="318421" y="497872"/>
                      <a:pt x="318421" y="407480"/>
                    </a:cubicBezTo>
                    <a:cubicBezTo>
                      <a:pt x="318421" y="316992"/>
                      <a:pt x="251651" y="243459"/>
                      <a:pt x="169640" y="243459"/>
                    </a:cubicBezTo>
                    <a:cubicBezTo>
                      <a:pt x="129254" y="243459"/>
                      <a:pt x="58579" y="277559"/>
                      <a:pt x="50578" y="281464"/>
                    </a:cubicBezTo>
                    <a:cubicBezTo>
                      <a:pt x="37624" y="287846"/>
                      <a:pt x="25718" y="288703"/>
                      <a:pt x="17145" y="283845"/>
                    </a:cubicBezTo>
                    <a:cubicBezTo>
                      <a:pt x="8001" y="278606"/>
                      <a:pt x="1810" y="266510"/>
                      <a:pt x="0" y="250507"/>
                    </a:cubicBezTo>
                    <a:cubicBezTo>
                      <a:pt x="95" y="249841"/>
                      <a:pt x="95" y="249079"/>
                      <a:pt x="190" y="247840"/>
                    </a:cubicBezTo>
                    <a:lnTo>
                      <a:pt x="286" y="239554"/>
                    </a:lnTo>
                    <a:lnTo>
                      <a:pt x="286" y="0"/>
                    </a:lnTo>
                    <a:lnTo>
                      <a:pt x="988123" y="616649"/>
                    </a:lnTo>
                    <a:cubicBezTo>
                      <a:pt x="1060132" y="661511"/>
                      <a:pt x="1104233" y="741236"/>
                      <a:pt x="1104233" y="826484"/>
                    </a:cubicBezTo>
                    <a:close/>
                  </a:path>
                </a:pathLst>
              </a:custGeom>
              <a:solidFill>
                <a:srgbClr val="ECF0F3"/>
              </a:solidFill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" name="Freeform: Shape 30">
                <a:extLst>
                  <a:ext uri="{FF2B5EF4-FFF2-40B4-BE49-F238E27FC236}">
                    <a16:creationId xmlns:a16="http://schemas.microsoft.com/office/drawing/2014/main" id="{23CBFE70-0958-3D9E-E9BB-DD1728AD8B6D}"/>
                  </a:ext>
                </a:extLst>
              </p:cNvPr>
              <p:cNvSpPr/>
              <p:nvPr/>
            </p:nvSpPr>
            <p:spPr>
              <a:xfrm>
                <a:off x="6719601" y="2232468"/>
                <a:ext cx="1104233" cy="1323117"/>
              </a:xfrm>
              <a:custGeom>
                <a:avLst/>
                <a:gdLst>
                  <a:gd name="connsiteX0" fmla="*/ 1104233 w 1104233"/>
                  <a:gd name="connsiteY0" fmla="*/ 826484 h 1323117"/>
                  <a:gd name="connsiteX1" fmla="*/ 1104233 w 1104233"/>
                  <a:gd name="connsiteY1" fmla="*/ 986409 h 1323117"/>
                  <a:gd name="connsiteX2" fmla="*/ 759333 w 1104233"/>
                  <a:gd name="connsiteY2" fmla="*/ 986409 h 1323117"/>
                  <a:gd name="connsiteX3" fmla="*/ 757142 w 1104233"/>
                  <a:gd name="connsiteY3" fmla="*/ 986409 h 1323117"/>
                  <a:gd name="connsiteX4" fmla="*/ 734758 w 1104233"/>
                  <a:gd name="connsiteY4" fmla="*/ 986409 h 1323117"/>
                  <a:gd name="connsiteX5" fmla="*/ 707231 w 1104233"/>
                  <a:gd name="connsiteY5" fmla="*/ 989171 h 1323117"/>
                  <a:gd name="connsiteX6" fmla="*/ 693515 w 1104233"/>
                  <a:gd name="connsiteY6" fmla="*/ 993267 h 1323117"/>
                  <a:gd name="connsiteX7" fmla="*/ 658939 w 1104233"/>
                  <a:gd name="connsiteY7" fmla="*/ 1018699 h 1323117"/>
                  <a:gd name="connsiteX8" fmla="*/ 646462 w 1104233"/>
                  <a:gd name="connsiteY8" fmla="*/ 1058228 h 1323117"/>
                  <a:gd name="connsiteX9" fmla="*/ 656272 w 1104233"/>
                  <a:gd name="connsiteY9" fmla="*/ 1097375 h 1323117"/>
                  <a:gd name="connsiteX10" fmla="*/ 689991 w 1104233"/>
                  <a:gd name="connsiteY10" fmla="*/ 1198055 h 1323117"/>
                  <a:gd name="connsiteX11" fmla="*/ 567595 w 1104233"/>
                  <a:gd name="connsiteY11" fmla="*/ 1323118 h 1323117"/>
                  <a:gd name="connsiteX12" fmla="*/ 445198 w 1104233"/>
                  <a:gd name="connsiteY12" fmla="*/ 1198055 h 1323117"/>
                  <a:gd name="connsiteX13" fmla="*/ 479012 w 1104233"/>
                  <a:gd name="connsiteY13" fmla="*/ 1097375 h 1323117"/>
                  <a:gd name="connsiteX14" fmla="*/ 488823 w 1104233"/>
                  <a:gd name="connsiteY14" fmla="*/ 1058132 h 1323117"/>
                  <a:gd name="connsiteX15" fmla="*/ 392239 w 1104233"/>
                  <a:gd name="connsiteY15" fmla="*/ 986600 h 1323117"/>
                  <a:gd name="connsiteX16" fmla="*/ 411385 w 1104233"/>
                  <a:gd name="connsiteY16" fmla="*/ 986695 h 1323117"/>
                  <a:gd name="connsiteX17" fmla="*/ 410528 w 1104233"/>
                  <a:gd name="connsiteY17" fmla="*/ 986600 h 1323117"/>
                  <a:gd name="connsiteX18" fmla="*/ 400431 w 1104233"/>
                  <a:gd name="connsiteY18" fmla="*/ 986409 h 1323117"/>
                  <a:gd name="connsiteX19" fmla="*/ 476 w 1104233"/>
                  <a:gd name="connsiteY19" fmla="*/ 986409 h 1323117"/>
                  <a:gd name="connsiteX20" fmla="*/ 476 w 1104233"/>
                  <a:gd name="connsiteY20" fmla="*/ 930307 h 1323117"/>
                  <a:gd name="connsiteX21" fmla="*/ 286 w 1104233"/>
                  <a:gd name="connsiteY21" fmla="*/ 909447 h 1323117"/>
                  <a:gd name="connsiteX22" fmla="*/ 286 w 1104233"/>
                  <a:gd name="connsiteY22" fmla="*/ 572548 h 1323117"/>
                  <a:gd name="connsiteX23" fmla="*/ 476 w 1104233"/>
                  <a:gd name="connsiteY23" fmla="*/ 561880 h 1323117"/>
                  <a:gd name="connsiteX24" fmla="*/ 17240 w 1104233"/>
                  <a:gd name="connsiteY24" fmla="*/ 531019 h 1323117"/>
                  <a:gd name="connsiteX25" fmla="*/ 50578 w 1104233"/>
                  <a:gd name="connsiteY25" fmla="*/ 533495 h 1323117"/>
                  <a:gd name="connsiteX26" fmla="*/ 169640 w 1104233"/>
                  <a:gd name="connsiteY26" fmla="*/ 571405 h 1323117"/>
                  <a:gd name="connsiteX27" fmla="*/ 318421 w 1104233"/>
                  <a:gd name="connsiteY27" fmla="*/ 407480 h 1323117"/>
                  <a:gd name="connsiteX28" fmla="*/ 169640 w 1104233"/>
                  <a:gd name="connsiteY28" fmla="*/ 243459 h 1323117"/>
                  <a:gd name="connsiteX29" fmla="*/ 50578 w 1104233"/>
                  <a:gd name="connsiteY29" fmla="*/ 281464 h 1323117"/>
                  <a:gd name="connsiteX30" fmla="*/ 17145 w 1104233"/>
                  <a:gd name="connsiteY30" fmla="*/ 283845 h 1323117"/>
                  <a:gd name="connsiteX31" fmla="*/ 0 w 1104233"/>
                  <a:gd name="connsiteY31" fmla="*/ 250507 h 1323117"/>
                  <a:gd name="connsiteX32" fmla="*/ 190 w 1104233"/>
                  <a:gd name="connsiteY32" fmla="*/ 247840 h 1323117"/>
                  <a:gd name="connsiteX33" fmla="*/ 286 w 1104233"/>
                  <a:gd name="connsiteY33" fmla="*/ 239554 h 1323117"/>
                  <a:gd name="connsiteX34" fmla="*/ 286 w 1104233"/>
                  <a:gd name="connsiteY34" fmla="*/ 0 h 1323117"/>
                  <a:gd name="connsiteX35" fmla="*/ 988123 w 1104233"/>
                  <a:gd name="connsiteY35" fmla="*/ 616649 h 1323117"/>
                  <a:gd name="connsiteX36" fmla="*/ 1104233 w 1104233"/>
                  <a:gd name="connsiteY36" fmla="*/ 826484 h 132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04233" h="1323117">
                    <a:moveTo>
                      <a:pt x="1104233" y="826484"/>
                    </a:moveTo>
                    <a:lnTo>
                      <a:pt x="1104233" y="986409"/>
                    </a:lnTo>
                    <a:lnTo>
                      <a:pt x="759333" y="986409"/>
                    </a:lnTo>
                    <a:cubicBezTo>
                      <a:pt x="757714" y="986409"/>
                      <a:pt x="757142" y="986409"/>
                      <a:pt x="757142" y="986409"/>
                    </a:cubicBezTo>
                    <a:lnTo>
                      <a:pt x="734758" y="986409"/>
                    </a:lnTo>
                    <a:cubicBezTo>
                      <a:pt x="725424" y="986409"/>
                      <a:pt x="716471" y="987171"/>
                      <a:pt x="707231" y="989171"/>
                    </a:cubicBezTo>
                    <a:cubicBezTo>
                      <a:pt x="702564" y="990219"/>
                      <a:pt x="697992" y="991553"/>
                      <a:pt x="693515" y="993267"/>
                    </a:cubicBezTo>
                    <a:cubicBezTo>
                      <a:pt x="679990" y="998411"/>
                      <a:pt x="667607" y="1006888"/>
                      <a:pt x="658939" y="1018699"/>
                    </a:cubicBezTo>
                    <a:cubicBezTo>
                      <a:pt x="650653" y="1030129"/>
                      <a:pt x="646462" y="1044035"/>
                      <a:pt x="646462" y="1058228"/>
                    </a:cubicBezTo>
                    <a:cubicBezTo>
                      <a:pt x="646462" y="1070991"/>
                      <a:pt x="649796" y="1084136"/>
                      <a:pt x="656272" y="1097375"/>
                    </a:cubicBezTo>
                    <a:cubicBezTo>
                      <a:pt x="669322" y="1124045"/>
                      <a:pt x="689991" y="1174909"/>
                      <a:pt x="689991" y="1198055"/>
                    </a:cubicBezTo>
                    <a:cubicBezTo>
                      <a:pt x="689991" y="1257205"/>
                      <a:pt x="635127" y="1323118"/>
                      <a:pt x="567595" y="1323118"/>
                    </a:cubicBezTo>
                    <a:cubicBezTo>
                      <a:pt x="500158" y="1323118"/>
                      <a:pt x="445198" y="1257205"/>
                      <a:pt x="445198" y="1198055"/>
                    </a:cubicBezTo>
                    <a:cubicBezTo>
                      <a:pt x="445198" y="1174909"/>
                      <a:pt x="465963" y="1124045"/>
                      <a:pt x="479012" y="1097375"/>
                    </a:cubicBezTo>
                    <a:cubicBezTo>
                      <a:pt x="485489" y="1084136"/>
                      <a:pt x="488823" y="1070991"/>
                      <a:pt x="488823" y="1058132"/>
                    </a:cubicBezTo>
                    <a:cubicBezTo>
                      <a:pt x="488823" y="1018794"/>
                      <a:pt x="439579" y="990029"/>
                      <a:pt x="392239" y="986600"/>
                    </a:cubicBezTo>
                    <a:lnTo>
                      <a:pt x="411385" y="986695"/>
                    </a:lnTo>
                    <a:lnTo>
                      <a:pt x="410528" y="986600"/>
                    </a:lnTo>
                    <a:lnTo>
                      <a:pt x="400431" y="986409"/>
                    </a:lnTo>
                    <a:lnTo>
                      <a:pt x="476" y="986409"/>
                    </a:lnTo>
                    <a:lnTo>
                      <a:pt x="476" y="930307"/>
                    </a:lnTo>
                    <a:lnTo>
                      <a:pt x="286" y="909447"/>
                    </a:lnTo>
                    <a:lnTo>
                      <a:pt x="286" y="572548"/>
                    </a:lnTo>
                    <a:cubicBezTo>
                      <a:pt x="286" y="567119"/>
                      <a:pt x="381" y="563594"/>
                      <a:pt x="476" y="561880"/>
                    </a:cubicBezTo>
                    <a:cubicBezTo>
                      <a:pt x="2477" y="547116"/>
                      <a:pt x="8477" y="535972"/>
                      <a:pt x="17240" y="531019"/>
                    </a:cubicBezTo>
                    <a:cubicBezTo>
                      <a:pt x="28194" y="524923"/>
                      <a:pt x="41434" y="528923"/>
                      <a:pt x="50578" y="533495"/>
                    </a:cubicBezTo>
                    <a:cubicBezTo>
                      <a:pt x="58579" y="537401"/>
                      <a:pt x="129254" y="571405"/>
                      <a:pt x="169640" y="571405"/>
                    </a:cubicBezTo>
                    <a:cubicBezTo>
                      <a:pt x="251651" y="571405"/>
                      <a:pt x="318421" y="497872"/>
                      <a:pt x="318421" y="407480"/>
                    </a:cubicBezTo>
                    <a:cubicBezTo>
                      <a:pt x="318421" y="316992"/>
                      <a:pt x="251651" y="243459"/>
                      <a:pt x="169640" y="243459"/>
                    </a:cubicBezTo>
                    <a:cubicBezTo>
                      <a:pt x="129254" y="243459"/>
                      <a:pt x="58579" y="277559"/>
                      <a:pt x="50578" y="281464"/>
                    </a:cubicBezTo>
                    <a:cubicBezTo>
                      <a:pt x="37624" y="287846"/>
                      <a:pt x="25718" y="288703"/>
                      <a:pt x="17145" y="283845"/>
                    </a:cubicBezTo>
                    <a:cubicBezTo>
                      <a:pt x="8001" y="278606"/>
                      <a:pt x="1810" y="266510"/>
                      <a:pt x="0" y="250507"/>
                    </a:cubicBezTo>
                    <a:cubicBezTo>
                      <a:pt x="95" y="249841"/>
                      <a:pt x="95" y="249079"/>
                      <a:pt x="190" y="247840"/>
                    </a:cubicBezTo>
                    <a:lnTo>
                      <a:pt x="286" y="239554"/>
                    </a:lnTo>
                    <a:lnTo>
                      <a:pt x="286" y="0"/>
                    </a:lnTo>
                    <a:lnTo>
                      <a:pt x="988123" y="616649"/>
                    </a:lnTo>
                    <a:cubicBezTo>
                      <a:pt x="1060132" y="661511"/>
                      <a:pt x="1104233" y="741236"/>
                      <a:pt x="1104233" y="826484"/>
                    </a:cubicBezTo>
                    <a:close/>
                  </a:path>
                </a:pathLst>
              </a:custGeom>
              <a:solidFill>
                <a:srgbClr val="ECF0F3"/>
              </a:solidFill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22" name="Graphic 21">
              <a:extLst>
                <a:ext uri="{FF2B5EF4-FFF2-40B4-BE49-F238E27FC236}">
                  <a16:creationId xmlns:a16="http://schemas.microsoft.com/office/drawing/2014/main" id="{FD370F4D-22BD-0E53-07B0-186A49B2661B}"/>
                </a:ext>
              </a:extLst>
            </p:cNvPr>
            <p:cNvGrpSpPr/>
            <p:nvPr/>
          </p:nvGrpSpPr>
          <p:grpSpPr>
            <a:xfrm>
              <a:off x="6719601" y="2232468"/>
              <a:ext cx="1104233" cy="1323117"/>
              <a:chOff x="6719601" y="2232468"/>
              <a:chExt cx="1104233" cy="1323117"/>
            </a:xfrm>
            <a:solidFill>
              <a:schemeClr val="accent4"/>
            </a:solidFill>
          </p:grpSpPr>
          <p:sp useBgFill="1">
            <p:nvSpPr>
              <p:cNvPr id="23" name="Freeform: Shape 56">
                <a:extLst>
                  <a:ext uri="{FF2B5EF4-FFF2-40B4-BE49-F238E27FC236}">
                    <a16:creationId xmlns:a16="http://schemas.microsoft.com/office/drawing/2014/main" id="{0D86BC5F-1BC3-212B-3F2D-FBC3D418180F}"/>
                  </a:ext>
                </a:extLst>
              </p:cNvPr>
              <p:cNvSpPr/>
              <p:nvPr/>
            </p:nvSpPr>
            <p:spPr>
              <a:xfrm>
                <a:off x="6719601" y="2232468"/>
                <a:ext cx="1104233" cy="1323117"/>
              </a:xfrm>
              <a:custGeom>
                <a:avLst/>
                <a:gdLst>
                  <a:gd name="connsiteX0" fmla="*/ 1104233 w 1104233"/>
                  <a:gd name="connsiteY0" fmla="*/ 826484 h 1323117"/>
                  <a:gd name="connsiteX1" fmla="*/ 1104233 w 1104233"/>
                  <a:gd name="connsiteY1" fmla="*/ 986409 h 1323117"/>
                  <a:gd name="connsiteX2" fmla="*/ 759333 w 1104233"/>
                  <a:gd name="connsiteY2" fmla="*/ 986409 h 1323117"/>
                  <a:gd name="connsiteX3" fmla="*/ 757142 w 1104233"/>
                  <a:gd name="connsiteY3" fmla="*/ 986409 h 1323117"/>
                  <a:gd name="connsiteX4" fmla="*/ 734758 w 1104233"/>
                  <a:gd name="connsiteY4" fmla="*/ 986409 h 1323117"/>
                  <a:gd name="connsiteX5" fmla="*/ 707231 w 1104233"/>
                  <a:gd name="connsiteY5" fmla="*/ 989171 h 1323117"/>
                  <a:gd name="connsiteX6" fmla="*/ 693515 w 1104233"/>
                  <a:gd name="connsiteY6" fmla="*/ 993267 h 1323117"/>
                  <a:gd name="connsiteX7" fmla="*/ 658939 w 1104233"/>
                  <a:gd name="connsiteY7" fmla="*/ 1018699 h 1323117"/>
                  <a:gd name="connsiteX8" fmla="*/ 646462 w 1104233"/>
                  <a:gd name="connsiteY8" fmla="*/ 1058228 h 1323117"/>
                  <a:gd name="connsiteX9" fmla="*/ 656272 w 1104233"/>
                  <a:gd name="connsiteY9" fmla="*/ 1097375 h 1323117"/>
                  <a:gd name="connsiteX10" fmla="*/ 689991 w 1104233"/>
                  <a:gd name="connsiteY10" fmla="*/ 1198055 h 1323117"/>
                  <a:gd name="connsiteX11" fmla="*/ 567595 w 1104233"/>
                  <a:gd name="connsiteY11" fmla="*/ 1323118 h 1323117"/>
                  <a:gd name="connsiteX12" fmla="*/ 445198 w 1104233"/>
                  <a:gd name="connsiteY12" fmla="*/ 1198055 h 1323117"/>
                  <a:gd name="connsiteX13" fmla="*/ 479012 w 1104233"/>
                  <a:gd name="connsiteY13" fmla="*/ 1097375 h 1323117"/>
                  <a:gd name="connsiteX14" fmla="*/ 488823 w 1104233"/>
                  <a:gd name="connsiteY14" fmla="*/ 1058132 h 1323117"/>
                  <a:gd name="connsiteX15" fmla="*/ 392239 w 1104233"/>
                  <a:gd name="connsiteY15" fmla="*/ 986600 h 1323117"/>
                  <a:gd name="connsiteX16" fmla="*/ 411385 w 1104233"/>
                  <a:gd name="connsiteY16" fmla="*/ 986695 h 1323117"/>
                  <a:gd name="connsiteX17" fmla="*/ 410528 w 1104233"/>
                  <a:gd name="connsiteY17" fmla="*/ 986600 h 1323117"/>
                  <a:gd name="connsiteX18" fmla="*/ 400431 w 1104233"/>
                  <a:gd name="connsiteY18" fmla="*/ 986409 h 1323117"/>
                  <a:gd name="connsiteX19" fmla="*/ 476 w 1104233"/>
                  <a:gd name="connsiteY19" fmla="*/ 986409 h 1323117"/>
                  <a:gd name="connsiteX20" fmla="*/ 476 w 1104233"/>
                  <a:gd name="connsiteY20" fmla="*/ 930307 h 1323117"/>
                  <a:gd name="connsiteX21" fmla="*/ 286 w 1104233"/>
                  <a:gd name="connsiteY21" fmla="*/ 909447 h 1323117"/>
                  <a:gd name="connsiteX22" fmla="*/ 286 w 1104233"/>
                  <a:gd name="connsiteY22" fmla="*/ 572548 h 1323117"/>
                  <a:gd name="connsiteX23" fmla="*/ 476 w 1104233"/>
                  <a:gd name="connsiteY23" fmla="*/ 561880 h 1323117"/>
                  <a:gd name="connsiteX24" fmla="*/ 17240 w 1104233"/>
                  <a:gd name="connsiteY24" fmla="*/ 531019 h 1323117"/>
                  <a:gd name="connsiteX25" fmla="*/ 50578 w 1104233"/>
                  <a:gd name="connsiteY25" fmla="*/ 533495 h 1323117"/>
                  <a:gd name="connsiteX26" fmla="*/ 169640 w 1104233"/>
                  <a:gd name="connsiteY26" fmla="*/ 571405 h 1323117"/>
                  <a:gd name="connsiteX27" fmla="*/ 318421 w 1104233"/>
                  <a:gd name="connsiteY27" fmla="*/ 407480 h 1323117"/>
                  <a:gd name="connsiteX28" fmla="*/ 169640 w 1104233"/>
                  <a:gd name="connsiteY28" fmla="*/ 243459 h 1323117"/>
                  <a:gd name="connsiteX29" fmla="*/ 50578 w 1104233"/>
                  <a:gd name="connsiteY29" fmla="*/ 281464 h 1323117"/>
                  <a:gd name="connsiteX30" fmla="*/ 17145 w 1104233"/>
                  <a:gd name="connsiteY30" fmla="*/ 283845 h 1323117"/>
                  <a:gd name="connsiteX31" fmla="*/ 0 w 1104233"/>
                  <a:gd name="connsiteY31" fmla="*/ 250507 h 1323117"/>
                  <a:gd name="connsiteX32" fmla="*/ 190 w 1104233"/>
                  <a:gd name="connsiteY32" fmla="*/ 247840 h 1323117"/>
                  <a:gd name="connsiteX33" fmla="*/ 286 w 1104233"/>
                  <a:gd name="connsiteY33" fmla="*/ 239554 h 1323117"/>
                  <a:gd name="connsiteX34" fmla="*/ 286 w 1104233"/>
                  <a:gd name="connsiteY34" fmla="*/ 0 h 1323117"/>
                  <a:gd name="connsiteX35" fmla="*/ 988123 w 1104233"/>
                  <a:gd name="connsiteY35" fmla="*/ 616649 h 1323117"/>
                  <a:gd name="connsiteX36" fmla="*/ 1104233 w 1104233"/>
                  <a:gd name="connsiteY36" fmla="*/ 826484 h 132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04233" h="1323117">
                    <a:moveTo>
                      <a:pt x="1104233" y="826484"/>
                    </a:moveTo>
                    <a:lnTo>
                      <a:pt x="1104233" y="986409"/>
                    </a:lnTo>
                    <a:lnTo>
                      <a:pt x="759333" y="986409"/>
                    </a:lnTo>
                    <a:cubicBezTo>
                      <a:pt x="757714" y="986409"/>
                      <a:pt x="757142" y="986409"/>
                      <a:pt x="757142" y="986409"/>
                    </a:cubicBezTo>
                    <a:lnTo>
                      <a:pt x="734758" y="986409"/>
                    </a:lnTo>
                    <a:cubicBezTo>
                      <a:pt x="725424" y="986409"/>
                      <a:pt x="716471" y="987171"/>
                      <a:pt x="707231" y="989171"/>
                    </a:cubicBezTo>
                    <a:cubicBezTo>
                      <a:pt x="702564" y="990219"/>
                      <a:pt x="697992" y="991553"/>
                      <a:pt x="693515" y="993267"/>
                    </a:cubicBezTo>
                    <a:cubicBezTo>
                      <a:pt x="679990" y="998411"/>
                      <a:pt x="667607" y="1006888"/>
                      <a:pt x="658939" y="1018699"/>
                    </a:cubicBezTo>
                    <a:cubicBezTo>
                      <a:pt x="650653" y="1030129"/>
                      <a:pt x="646462" y="1044035"/>
                      <a:pt x="646462" y="1058228"/>
                    </a:cubicBezTo>
                    <a:cubicBezTo>
                      <a:pt x="646462" y="1070991"/>
                      <a:pt x="649796" y="1084136"/>
                      <a:pt x="656272" y="1097375"/>
                    </a:cubicBezTo>
                    <a:cubicBezTo>
                      <a:pt x="669322" y="1124045"/>
                      <a:pt x="689991" y="1174909"/>
                      <a:pt x="689991" y="1198055"/>
                    </a:cubicBezTo>
                    <a:cubicBezTo>
                      <a:pt x="689991" y="1257205"/>
                      <a:pt x="635127" y="1323118"/>
                      <a:pt x="567595" y="1323118"/>
                    </a:cubicBezTo>
                    <a:cubicBezTo>
                      <a:pt x="500158" y="1323118"/>
                      <a:pt x="445198" y="1257205"/>
                      <a:pt x="445198" y="1198055"/>
                    </a:cubicBezTo>
                    <a:cubicBezTo>
                      <a:pt x="445198" y="1174909"/>
                      <a:pt x="465963" y="1124045"/>
                      <a:pt x="479012" y="1097375"/>
                    </a:cubicBezTo>
                    <a:cubicBezTo>
                      <a:pt x="485489" y="1084136"/>
                      <a:pt x="488823" y="1070991"/>
                      <a:pt x="488823" y="1058132"/>
                    </a:cubicBezTo>
                    <a:cubicBezTo>
                      <a:pt x="488823" y="1018794"/>
                      <a:pt x="439579" y="990029"/>
                      <a:pt x="392239" y="986600"/>
                    </a:cubicBezTo>
                    <a:lnTo>
                      <a:pt x="411385" y="986695"/>
                    </a:lnTo>
                    <a:lnTo>
                      <a:pt x="410528" y="986600"/>
                    </a:lnTo>
                    <a:lnTo>
                      <a:pt x="400431" y="986409"/>
                    </a:lnTo>
                    <a:lnTo>
                      <a:pt x="476" y="986409"/>
                    </a:lnTo>
                    <a:lnTo>
                      <a:pt x="476" y="930307"/>
                    </a:lnTo>
                    <a:lnTo>
                      <a:pt x="286" y="909447"/>
                    </a:lnTo>
                    <a:lnTo>
                      <a:pt x="286" y="572548"/>
                    </a:lnTo>
                    <a:cubicBezTo>
                      <a:pt x="286" y="567119"/>
                      <a:pt x="381" y="563594"/>
                      <a:pt x="476" y="561880"/>
                    </a:cubicBezTo>
                    <a:cubicBezTo>
                      <a:pt x="2477" y="547116"/>
                      <a:pt x="8477" y="535972"/>
                      <a:pt x="17240" y="531019"/>
                    </a:cubicBezTo>
                    <a:cubicBezTo>
                      <a:pt x="28194" y="524923"/>
                      <a:pt x="41434" y="528923"/>
                      <a:pt x="50578" y="533495"/>
                    </a:cubicBezTo>
                    <a:cubicBezTo>
                      <a:pt x="58579" y="537401"/>
                      <a:pt x="129254" y="571405"/>
                      <a:pt x="169640" y="571405"/>
                    </a:cubicBezTo>
                    <a:cubicBezTo>
                      <a:pt x="251651" y="571405"/>
                      <a:pt x="318421" y="497872"/>
                      <a:pt x="318421" y="407480"/>
                    </a:cubicBezTo>
                    <a:cubicBezTo>
                      <a:pt x="318421" y="316992"/>
                      <a:pt x="251651" y="243459"/>
                      <a:pt x="169640" y="243459"/>
                    </a:cubicBezTo>
                    <a:cubicBezTo>
                      <a:pt x="129254" y="243459"/>
                      <a:pt x="58579" y="277559"/>
                      <a:pt x="50578" y="281464"/>
                    </a:cubicBezTo>
                    <a:cubicBezTo>
                      <a:pt x="37624" y="287846"/>
                      <a:pt x="25718" y="288703"/>
                      <a:pt x="17145" y="283845"/>
                    </a:cubicBezTo>
                    <a:cubicBezTo>
                      <a:pt x="8001" y="278606"/>
                      <a:pt x="1810" y="266510"/>
                      <a:pt x="0" y="250507"/>
                    </a:cubicBezTo>
                    <a:cubicBezTo>
                      <a:pt x="95" y="249841"/>
                      <a:pt x="95" y="249079"/>
                      <a:pt x="190" y="247840"/>
                    </a:cubicBezTo>
                    <a:lnTo>
                      <a:pt x="286" y="239554"/>
                    </a:lnTo>
                    <a:lnTo>
                      <a:pt x="286" y="0"/>
                    </a:lnTo>
                    <a:lnTo>
                      <a:pt x="988123" y="616649"/>
                    </a:lnTo>
                    <a:cubicBezTo>
                      <a:pt x="1060132" y="661511"/>
                      <a:pt x="1104233" y="741236"/>
                      <a:pt x="1104233" y="826484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 useBgFill="1">
            <p:nvSpPr>
              <p:cNvPr id="24" name="Freeform: Shape 57">
                <a:extLst>
                  <a:ext uri="{FF2B5EF4-FFF2-40B4-BE49-F238E27FC236}">
                    <a16:creationId xmlns:a16="http://schemas.microsoft.com/office/drawing/2014/main" id="{5FDCD34B-8717-0D29-C977-42436B88A34E}"/>
                  </a:ext>
                </a:extLst>
              </p:cNvPr>
              <p:cNvSpPr/>
              <p:nvPr/>
            </p:nvSpPr>
            <p:spPr>
              <a:xfrm>
                <a:off x="6719601" y="2232468"/>
                <a:ext cx="1104233" cy="1323117"/>
              </a:xfrm>
              <a:custGeom>
                <a:avLst/>
                <a:gdLst>
                  <a:gd name="connsiteX0" fmla="*/ 1104233 w 1104233"/>
                  <a:gd name="connsiteY0" fmla="*/ 826484 h 1323117"/>
                  <a:gd name="connsiteX1" fmla="*/ 1104233 w 1104233"/>
                  <a:gd name="connsiteY1" fmla="*/ 986409 h 1323117"/>
                  <a:gd name="connsiteX2" fmla="*/ 759333 w 1104233"/>
                  <a:gd name="connsiteY2" fmla="*/ 986409 h 1323117"/>
                  <a:gd name="connsiteX3" fmla="*/ 757142 w 1104233"/>
                  <a:gd name="connsiteY3" fmla="*/ 986409 h 1323117"/>
                  <a:gd name="connsiteX4" fmla="*/ 734758 w 1104233"/>
                  <a:gd name="connsiteY4" fmla="*/ 986409 h 1323117"/>
                  <a:gd name="connsiteX5" fmla="*/ 707231 w 1104233"/>
                  <a:gd name="connsiteY5" fmla="*/ 989171 h 1323117"/>
                  <a:gd name="connsiteX6" fmla="*/ 693515 w 1104233"/>
                  <a:gd name="connsiteY6" fmla="*/ 993267 h 1323117"/>
                  <a:gd name="connsiteX7" fmla="*/ 658939 w 1104233"/>
                  <a:gd name="connsiteY7" fmla="*/ 1018699 h 1323117"/>
                  <a:gd name="connsiteX8" fmla="*/ 646462 w 1104233"/>
                  <a:gd name="connsiteY8" fmla="*/ 1058228 h 1323117"/>
                  <a:gd name="connsiteX9" fmla="*/ 656272 w 1104233"/>
                  <a:gd name="connsiteY9" fmla="*/ 1097375 h 1323117"/>
                  <a:gd name="connsiteX10" fmla="*/ 689991 w 1104233"/>
                  <a:gd name="connsiteY10" fmla="*/ 1198055 h 1323117"/>
                  <a:gd name="connsiteX11" fmla="*/ 567595 w 1104233"/>
                  <a:gd name="connsiteY11" fmla="*/ 1323118 h 1323117"/>
                  <a:gd name="connsiteX12" fmla="*/ 445198 w 1104233"/>
                  <a:gd name="connsiteY12" fmla="*/ 1198055 h 1323117"/>
                  <a:gd name="connsiteX13" fmla="*/ 479012 w 1104233"/>
                  <a:gd name="connsiteY13" fmla="*/ 1097375 h 1323117"/>
                  <a:gd name="connsiteX14" fmla="*/ 488823 w 1104233"/>
                  <a:gd name="connsiteY14" fmla="*/ 1058132 h 1323117"/>
                  <a:gd name="connsiteX15" fmla="*/ 392239 w 1104233"/>
                  <a:gd name="connsiteY15" fmla="*/ 986600 h 1323117"/>
                  <a:gd name="connsiteX16" fmla="*/ 411385 w 1104233"/>
                  <a:gd name="connsiteY16" fmla="*/ 986695 h 1323117"/>
                  <a:gd name="connsiteX17" fmla="*/ 410528 w 1104233"/>
                  <a:gd name="connsiteY17" fmla="*/ 986600 h 1323117"/>
                  <a:gd name="connsiteX18" fmla="*/ 400431 w 1104233"/>
                  <a:gd name="connsiteY18" fmla="*/ 986409 h 1323117"/>
                  <a:gd name="connsiteX19" fmla="*/ 476 w 1104233"/>
                  <a:gd name="connsiteY19" fmla="*/ 986409 h 1323117"/>
                  <a:gd name="connsiteX20" fmla="*/ 476 w 1104233"/>
                  <a:gd name="connsiteY20" fmla="*/ 930307 h 1323117"/>
                  <a:gd name="connsiteX21" fmla="*/ 286 w 1104233"/>
                  <a:gd name="connsiteY21" fmla="*/ 909447 h 1323117"/>
                  <a:gd name="connsiteX22" fmla="*/ 286 w 1104233"/>
                  <a:gd name="connsiteY22" fmla="*/ 572548 h 1323117"/>
                  <a:gd name="connsiteX23" fmla="*/ 476 w 1104233"/>
                  <a:gd name="connsiteY23" fmla="*/ 561880 h 1323117"/>
                  <a:gd name="connsiteX24" fmla="*/ 17240 w 1104233"/>
                  <a:gd name="connsiteY24" fmla="*/ 531019 h 1323117"/>
                  <a:gd name="connsiteX25" fmla="*/ 50578 w 1104233"/>
                  <a:gd name="connsiteY25" fmla="*/ 533495 h 1323117"/>
                  <a:gd name="connsiteX26" fmla="*/ 169640 w 1104233"/>
                  <a:gd name="connsiteY26" fmla="*/ 571405 h 1323117"/>
                  <a:gd name="connsiteX27" fmla="*/ 318421 w 1104233"/>
                  <a:gd name="connsiteY27" fmla="*/ 407480 h 1323117"/>
                  <a:gd name="connsiteX28" fmla="*/ 169640 w 1104233"/>
                  <a:gd name="connsiteY28" fmla="*/ 243459 h 1323117"/>
                  <a:gd name="connsiteX29" fmla="*/ 50578 w 1104233"/>
                  <a:gd name="connsiteY29" fmla="*/ 281464 h 1323117"/>
                  <a:gd name="connsiteX30" fmla="*/ 17145 w 1104233"/>
                  <a:gd name="connsiteY30" fmla="*/ 283845 h 1323117"/>
                  <a:gd name="connsiteX31" fmla="*/ 0 w 1104233"/>
                  <a:gd name="connsiteY31" fmla="*/ 250507 h 1323117"/>
                  <a:gd name="connsiteX32" fmla="*/ 190 w 1104233"/>
                  <a:gd name="connsiteY32" fmla="*/ 247840 h 1323117"/>
                  <a:gd name="connsiteX33" fmla="*/ 286 w 1104233"/>
                  <a:gd name="connsiteY33" fmla="*/ 239554 h 1323117"/>
                  <a:gd name="connsiteX34" fmla="*/ 286 w 1104233"/>
                  <a:gd name="connsiteY34" fmla="*/ 0 h 1323117"/>
                  <a:gd name="connsiteX35" fmla="*/ 988123 w 1104233"/>
                  <a:gd name="connsiteY35" fmla="*/ 616649 h 1323117"/>
                  <a:gd name="connsiteX36" fmla="*/ 1104233 w 1104233"/>
                  <a:gd name="connsiteY36" fmla="*/ 826484 h 132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04233" h="1323117">
                    <a:moveTo>
                      <a:pt x="1104233" y="826484"/>
                    </a:moveTo>
                    <a:lnTo>
                      <a:pt x="1104233" y="986409"/>
                    </a:lnTo>
                    <a:lnTo>
                      <a:pt x="759333" y="986409"/>
                    </a:lnTo>
                    <a:cubicBezTo>
                      <a:pt x="757714" y="986409"/>
                      <a:pt x="757142" y="986409"/>
                      <a:pt x="757142" y="986409"/>
                    </a:cubicBezTo>
                    <a:lnTo>
                      <a:pt x="734758" y="986409"/>
                    </a:lnTo>
                    <a:cubicBezTo>
                      <a:pt x="725424" y="986409"/>
                      <a:pt x="716471" y="987171"/>
                      <a:pt x="707231" y="989171"/>
                    </a:cubicBezTo>
                    <a:cubicBezTo>
                      <a:pt x="702564" y="990219"/>
                      <a:pt x="697992" y="991553"/>
                      <a:pt x="693515" y="993267"/>
                    </a:cubicBezTo>
                    <a:cubicBezTo>
                      <a:pt x="679990" y="998411"/>
                      <a:pt x="667607" y="1006888"/>
                      <a:pt x="658939" y="1018699"/>
                    </a:cubicBezTo>
                    <a:cubicBezTo>
                      <a:pt x="650653" y="1030129"/>
                      <a:pt x="646462" y="1044035"/>
                      <a:pt x="646462" y="1058228"/>
                    </a:cubicBezTo>
                    <a:cubicBezTo>
                      <a:pt x="646462" y="1070991"/>
                      <a:pt x="649796" y="1084136"/>
                      <a:pt x="656272" y="1097375"/>
                    </a:cubicBezTo>
                    <a:cubicBezTo>
                      <a:pt x="669322" y="1124045"/>
                      <a:pt x="689991" y="1174909"/>
                      <a:pt x="689991" y="1198055"/>
                    </a:cubicBezTo>
                    <a:cubicBezTo>
                      <a:pt x="689991" y="1257205"/>
                      <a:pt x="635127" y="1323118"/>
                      <a:pt x="567595" y="1323118"/>
                    </a:cubicBezTo>
                    <a:cubicBezTo>
                      <a:pt x="500158" y="1323118"/>
                      <a:pt x="445198" y="1257205"/>
                      <a:pt x="445198" y="1198055"/>
                    </a:cubicBezTo>
                    <a:cubicBezTo>
                      <a:pt x="445198" y="1174909"/>
                      <a:pt x="465963" y="1124045"/>
                      <a:pt x="479012" y="1097375"/>
                    </a:cubicBezTo>
                    <a:cubicBezTo>
                      <a:pt x="485489" y="1084136"/>
                      <a:pt x="488823" y="1070991"/>
                      <a:pt x="488823" y="1058132"/>
                    </a:cubicBezTo>
                    <a:cubicBezTo>
                      <a:pt x="488823" y="1018794"/>
                      <a:pt x="439579" y="990029"/>
                      <a:pt x="392239" y="986600"/>
                    </a:cubicBezTo>
                    <a:lnTo>
                      <a:pt x="411385" y="986695"/>
                    </a:lnTo>
                    <a:lnTo>
                      <a:pt x="410528" y="986600"/>
                    </a:lnTo>
                    <a:lnTo>
                      <a:pt x="400431" y="986409"/>
                    </a:lnTo>
                    <a:lnTo>
                      <a:pt x="476" y="986409"/>
                    </a:lnTo>
                    <a:lnTo>
                      <a:pt x="476" y="930307"/>
                    </a:lnTo>
                    <a:lnTo>
                      <a:pt x="286" y="909447"/>
                    </a:lnTo>
                    <a:lnTo>
                      <a:pt x="286" y="572548"/>
                    </a:lnTo>
                    <a:cubicBezTo>
                      <a:pt x="286" y="567119"/>
                      <a:pt x="381" y="563594"/>
                      <a:pt x="476" y="561880"/>
                    </a:cubicBezTo>
                    <a:cubicBezTo>
                      <a:pt x="2477" y="547116"/>
                      <a:pt x="8477" y="535972"/>
                      <a:pt x="17240" y="531019"/>
                    </a:cubicBezTo>
                    <a:cubicBezTo>
                      <a:pt x="28194" y="524923"/>
                      <a:pt x="41434" y="528923"/>
                      <a:pt x="50578" y="533495"/>
                    </a:cubicBezTo>
                    <a:cubicBezTo>
                      <a:pt x="58579" y="537401"/>
                      <a:pt x="129254" y="571405"/>
                      <a:pt x="169640" y="571405"/>
                    </a:cubicBezTo>
                    <a:cubicBezTo>
                      <a:pt x="251651" y="571405"/>
                      <a:pt x="318421" y="497872"/>
                      <a:pt x="318421" y="407480"/>
                    </a:cubicBezTo>
                    <a:cubicBezTo>
                      <a:pt x="318421" y="316992"/>
                      <a:pt x="251651" y="243459"/>
                      <a:pt x="169640" y="243459"/>
                    </a:cubicBezTo>
                    <a:cubicBezTo>
                      <a:pt x="129254" y="243459"/>
                      <a:pt x="58579" y="277559"/>
                      <a:pt x="50578" y="281464"/>
                    </a:cubicBezTo>
                    <a:cubicBezTo>
                      <a:pt x="37624" y="287846"/>
                      <a:pt x="25718" y="288703"/>
                      <a:pt x="17145" y="283845"/>
                    </a:cubicBezTo>
                    <a:cubicBezTo>
                      <a:pt x="8001" y="278606"/>
                      <a:pt x="1810" y="266510"/>
                      <a:pt x="0" y="250507"/>
                    </a:cubicBezTo>
                    <a:cubicBezTo>
                      <a:pt x="95" y="249841"/>
                      <a:pt x="95" y="249079"/>
                      <a:pt x="190" y="247840"/>
                    </a:cubicBezTo>
                    <a:lnTo>
                      <a:pt x="286" y="239554"/>
                    </a:lnTo>
                    <a:lnTo>
                      <a:pt x="286" y="0"/>
                    </a:lnTo>
                    <a:lnTo>
                      <a:pt x="988123" y="616649"/>
                    </a:lnTo>
                    <a:cubicBezTo>
                      <a:pt x="1060132" y="661511"/>
                      <a:pt x="1104233" y="741236"/>
                      <a:pt x="1104233" y="826484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7" name="Group 68">
            <a:extLst>
              <a:ext uri="{FF2B5EF4-FFF2-40B4-BE49-F238E27FC236}">
                <a16:creationId xmlns:a16="http://schemas.microsoft.com/office/drawing/2014/main" id="{CED322F9-0BE2-759C-1DD8-8F40BA725A82}"/>
              </a:ext>
            </a:extLst>
          </p:cNvPr>
          <p:cNvGrpSpPr/>
          <p:nvPr/>
        </p:nvGrpSpPr>
        <p:grpSpPr>
          <a:xfrm>
            <a:off x="4558922" y="4566417"/>
            <a:ext cx="983443" cy="1291130"/>
            <a:chOff x="4381118" y="4157947"/>
            <a:chExt cx="1102994" cy="1448085"/>
          </a:xfrm>
          <a:gradFill>
            <a:gsLst>
              <a:gs pos="11000">
                <a:schemeClr val="accent3">
                  <a:lumMod val="60000"/>
                  <a:lumOff val="40000"/>
                </a:schemeClr>
              </a:gs>
              <a:gs pos="99000">
                <a:schemeClr val="accent3"/>
              </a:gs>
            </a:gsLst>
            <a:path path="circle">
              <a:fillToRect l="50000" t="50000" r="50000" b="50000"/>
            </a:path>
          </a:gradFill>
        </p:grpSpPr>
        <p:grpSp>
          <p:nvGrpSpPr>
            <p:cNvPr id="28" name="Graphic 21">
              <a:extLst>
                <a:ext uri="{FF2B5EF4-FFF2-40B4-BE49-F238E27FC236}">
                  <a16:creationId xmlns:a16="http://schemas.microsoft.com/office/drawing/2014/main" id="{B7ED1B82-4178-65A9-007B-945E6024E92E}"/>
                </a:ext>
              </a:extLst>
            </p:cNvPr>
            <p:cNvGrpSpPr/>
            <p:nvPr/>
          </p:nvGrpSpPr>
          <p:grpSpPr>
            <a:xfrm>
              <a:off x="4381118" y="4157947"/>
              <a:ext cx="1102994" cy="1448085"/>
              <a:chOff x="4381118" y="4157947"/>
              <a:chExt cx="1102994" cy="1448085"/>
            </a:xfrm>
            <a:grpFill/>
          </p:grpSpPr>
          <p:sp>
            <p:nvSpPr>
              <p:cNvPr id="32" name="Freeform: Shape 47">
                <a:extLst>
                  <a:ext uri="{FF2B5EF4-FFF2-40B4-BE49-F238E27FC236}">
                    <a16:creationId xmlns:a16="http://schemas.microsoft.com/office/drawing/2014/main" id="{7250C46F-D48A-264E-CF0F-CFDDE798E74B}"/>
                  </a:ext>
                </a:extLst>
              </p:cNvPr>
              <p:cNvSpPr/>
              <p:nvPr/>
            </p:nvSpPr>
            <p:spPr>
              <a:xfrm>
                <a:off x="4381118" y="4157947"/>
                <a:ext cx="1102994" cy="1448085"/>
              </a:xfrm>
              <a:custGeom>
                <a:avLst/>
                <a:gdLst>
                  <a:gd name="connsiteX0" fmla="*/ 1102995 w 1102994"/>
                  <a:gd name="connsiteY0" fmla="*/ 1063562 h 1448085"/>
                  <a:gd name="connsiteX1" fmla="*/ 1102805 w 1102994"/>
                  <a:gd name="connsiteY1" fmla="*/ 1066229 h 1448085"/>
                  <a:gd name="connsiteX2" fmla="*/ 1102709 w 1102994"/>
                  <a:gd name="connsiteY2" fmla="*/ 1074611 h 1448085"/>
                  <a:gd name="connsiteX3" fmla="*/ 1102709 w 1102994"/>
                  <a:gd name="connsiteY3" fmla="*/ 1448086 h 1448085"/>
                  <a:gd name="connsiteX4" fmla="*/ 247841 w 1102994"/>
                  <a:gd name="connsiteY4" fmla="*/ 1448086 h 1448085"/>
                  <a:gd name="connsiteX5" fmla="*/ 0 w 1102994"/>
                  <a:gd name="connsiteY5" fmla="*/ 1200150 h 1448085"/>
                  <a:gd name="connsiteX6" fmla="*/ 0 w 1102994"/>
                  <a:gd name="connsiteY6" fmla="*/ 327755 h 1448085"/>
                  <a:gd name="connsiteX7" fmla="*/ 387477 w 1102994"/>
                  <a:gd name="connsiteY7" fmla="*/ 327755 h 1448085"/>
                  <a:gd name="connsiteX8" fmla="*/ 405479 w 1102994"/>
                  <a:gd name="connsiteY8" fmla="*/ 326327 h 1448085"/>
                  <a:gd name="connsiteX9" fmla="*/ 427101 w 1102994"/>
                  <a:gd name="connsiteY9" fmla="*/ 320897 h 1448085"/>
                  <a:gd name="connsiteX10" fmla="*/ 461867 w 1102994"/>
                  <a:gd name="connsiteY10" fmla="*/ 295561 h 1448085"/>
                  <a:gd name="connsiteX11" fmla="*/ 474440 w 1102994"/>
                  <a:gd name="connsiteY11" fmla="*/ 255937 h 1448085"/>
                  <a:gd name="connsiteX12" fmla="*/ 464630 w 1102994"/>
                  <a:gd name="connsiteY12" fmla="*/ 216694 h 1448085"/>
                  <a:gd name="connsiteX13" fmla="*/ 430911 w 1102994"/>
                  <a:gd name="connsiteY13" fmla="*/ 116014 h 1448085"/>
                  <a:gd name="connsiteX14" fmla="*/ 553212 w 1102994"/>
                  <a:gd name="connsiteY14" fmla="*/ 0 h 1448085"/>
                  <a:gd name="connsiteX15" fmla="*/ 675608 w 1102994"/>
                  <a:gd name="connsiteY15" fmla="*/ 116014 h 1448085"/>
                  <a:gd name="connsiteX16" fmla="*/ 641890 w 1102994"/>
                  <a:gd name="connsiteY16" fmla="*/ 216694 h 1448085"/>
                  <a:gd name="connsiteX17" fmla="*/ 632079 w 1102994"/>
                  <a:gd name="connsiteY17" fmla="*/ 255937 h 1448085"/>
                  <a:gd name="connsiteX18" fmla="*/ 721328 w 1102994"/>
                  <a:gd name="connsiteY18" fmla="*/ 327755 h 1448085"/>
                  <a:gd name="connsiteX19" fmla="*/ 1046226 w 1102994"/>
                  <a:gd name="connsiteY19" fmla="*/ 327755 h 1448085"/>
                  <a:gd name="connsiteX20" fmla="*/ 1102519 w 1102994"/>
                  <a:gd name="connsiteY20" fmla="*/ 327755 h 1448085"/>
                  <a:gd name="connsiteX21" fmla="*/ 1102519 w 1102994"/>
                  <a:gd name="connsiteY21" fmla="*/ 383857 h 1448085"/>
                  <a:gd name="connsiteX22" fmla="*/ 1102709 w 1102994"/>
                  <a:gd name="connsiteY22" fmla="*/ 404622 h 1448085"/>
                  <a:gd name="connsiteX23" fmla="*/ 1102709 w 1102994"/>
                  <a:gd name="connsiteY23" fmla="*/ 741617 h 1448085"/>
                  <a:gd name="connsiteX24" fmla="*/ 1102519 w 1102994"/>
                  <a:gd name="connsiteY24" fmla="*/ 752285 h 1448085"/>
                  <a:gd name="connsiteX25" fmla="*/ 1085755 w 1102994"/>
                  <a:gd name="connsiteY25" fmla="*/ 783146 h 1448085"/>
                  <a:gd name="connsiteX26" fmla="*/ 1052417 w 1102994"/>
                  <a:gd name="connsiteY26" fmla="*/ 780669 h 1448085"/>
                  <a:gd name="connsiteX27" fmla="*/ 933450 w 1102994"/>
                  <a:gd name="connsiteY27" fmla="*/ 742664 h 1448085"/>
                  <a:gd name="connsiteX28" fmla="*/ 784574 w 1102994"/>
                  <a:gd name="connsiteY28" fmla="*/ 906685 h 1448085"/>
                  <a:gd name="connsiteX29" fmla="*/ 933450 w 1102994"/>
                  <a:gd name="connsiteY29" fmla="*/ 1070705 h 1448085"/>
                  <a:gd name="connsiteX30" fmla="*/ 1052417 w 1102994"/>
                  <a:gd name="connsiteY30" fmla="*/ 1032701 h 1448085"/>
                  <a:gd name="connsiteX31" fmla="*/ 1085850 w 1102994"/>
                  <a:gd name="connsiteY31" fmla="*/ 1030319 h 1448085"/>
                  <a:gd name="connsiteX32" fmla="*/ 1102995 w 1102994"/>
                  <a:gd name="connsiteY32" fmla="*/ 1063562 h 1448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448085">
                    <a:moveTo>
                      <a:pt x="1102995" y="1063562"/>
                    </a:moveTo>
                    <a:cubicBezTo>
                      <a:pt x="1102995" y="1064228"/>
                      <a:pt x="1102900" y="1065086"/>
                      <a:pt x="1102805" y="1066229"/>
                    </a:cubicBezTo>
                    <a:lnTo>
                      <a:pt x="1102709" y="1074611"/>
                    </a:lnTo>
                    <a:lnTo>
                      <a:pt x="1102709" y="1448086"/>
                    </a:lnTo>
                    <a:lnTo>
                      <a:pt x="247841" y="1448086"/>
                    </a:lnTo>
                    <a:cubicBezTo>
                      <a:pt x="111157" y="1448086"/>
                      <a:pt x="0" y="1337405"/>
                      <a:pt x="0" y="1200150"/>
                    </a:cubicBezTo>
                    <a:lnTo>
                      <a:pt x="0" y="327755"/>
                    </a:lnTo>
                    <a:lnTo>
                      <a:pt x="387477" y="327755"/>
                    </a:lnTo>
                    <a:cubicBezTo>
                      <a:pt x="393478" y="327755"/>
                      <a:pt x="399574" y="327279"/>
                      <a:pt x="405479" y="326327"/>
                    </a:cubicBezTo>
                    <a:cubicBezTo>
                      <a:pt x="412814" y="325184"/>
                      <a:pt x="420148" y="323564"/>
                      <a:pt x="427101" y="320897"/>
                    </a:cubicBezTo>
                    <a:cubicBezTo>
                      <a:pt x="440722" y="315849"/>
                      <a:pt x="453200" y="307372"/>
                      <a:pt x="461867" y="295561"/>
                    </a:cubicBezTo>
                    <a:cubicBezTo>
                      <a:pt x="470249" y="284036"/>
                      <a:pt x="474440" y="270034"/>
                      <a:pt x="474440" y="255937"/>
                    </a:cubicBezTo>
                    <a:cubicBezTo>
                      <a:pt x="474440" y="243173"/>
                      <a:pt x="471107" y="229934"/>
                      <a:pt x="464630" y="216694"/>
                    </a:cubicBezTo>
                    <a:cubicBezTo>
                      <a:pt x="451580" y="190119"/>
                      <a:pt x="430911" y="139255"/>
                      <a:pt x="430911" y="116014"/>
                    </a:cubicBezTo>
                    <a:cubicBezTo>
                      <a:pt x="430911" y="56960"/>
                      <a:pt x="485775" y="0"/>
                      <a:pt x="553212" y="0"/>
                    </a:cubicBezTo>
                    <a:cubicBezTo>
                      <a:pt x="620744" y="0"/>
                      <a:pt x="675608" y="56960"/>
                      <a:pt x="675608" y="116014"/>
                    </a:cubicBezTo>
                    <a:cubicBezTo>
                      <a:pt x="675608" y="139255"/>
                      <a:pt x="654939" y="190119"/>
                      <a:pt x="641890" y="216694"/>
                    </a:cubicBezTo>
                    <a:cubicBezTo>
                      <a:pt x="635413" y="229934"/>
                      <a:pt x="632079" y="243173"/>
                      <a:pt x="632079" y="255937"/>
                    </a:cubicBezTo>
                    <a:cubicBezTo>
                      <a:pt x="632079" y="304705"/>
                      <a:pt x="678180" y="327660"/>
                      <a:pt x="721328" y="327755"/>
                    </a:cubicBezTo>
                    <a:lnTo>
                      <a:pt x="1046226" y="327755"/>
                    </a:lnTo>
                    <a:cubicBezTo>
                      <a:pt x="1049274" y="327755"/>
                      <a:pt x="1102519" y="327755"/>
                      <a:pt x="1102519" y="327755"/>
                    </a:cubicBezTo>
                    <a:cubicBezTo>
                      <a:pt x="1102519" y="329089"/>
                      <a:pt x="1102519" y="383857"/>
                      <a:pt x="1102519" y="383857"/>
                    </a:cubicBezTo>
                    <a:lnTo>
                      <a:pt x="1102709" y="404622"/>
                    </a:lnTo>
                    <a:lnTo>
                      <a:pt x="1102709" y="741617"/>
                    </a:lnTo>
                    <a:cubicBezTo>
                      <a:pt x="1102709" y="746951"/>
                      <a:pt x="1102614" y="750570"/>
                      <a:pt x="1102519" y="752285"/>
                    </a:cubicBezTo>
                    <a:cubicBezTo>
                      <a:pt x="1100519" y="767048"/>
                      <a:pt x="1094518" y="778193"/>
                      <a:pt x="1085755" y="783146"/>
                    </a:cubicBezTo>
                    <a:cubicBezTo>
                      <a:pt x="1074801" y="789242"/>
                      <a:pt x="1061561" y="785146"/>
                      <a:pt x="1052417" y="780669"/>
                    </a:cubicBezTo>
                    <a:cubicBezTo>
                      <a:pt x="1044511" y="776764"/>
                      <a:pt x="973741" y="742664"/>
                      <a:pt x="933450" y="742664"/>
                    </a:cubicBezTo>
                    <a:cubicBezTo>
                      <a:pt x="851345" y="742664"/>
                      <a:pt x="784574" y="816293"/>
                      <a:pt x="784574" y="906685"/>
                    </a:cubicBezTo>
                    <a:cubicBezTo>
                      <a:pt x="784574" y="997077"/>
                      <a:pt x="851345" y="1070705"/>
                      <a:pt x="933450" y="1070705"/>
                    </a:cubicBezTo>
                    <a:cubicBezTo>
                      <a:pt x="973741" y="1070705"/>
                      <a:pt x="1044511" y="1036606"/>
                      <a:pt x="1052417" y="1032701"/>
                    </a:cubicBezTo>
                    <a:cubicBezTo>
                      <a:pt x="1065467" y="1026319"/>
                      <a:pt x="1077278" y="1025462"/>
                      <a:pt x="1085850" y="1030319"/>
                    </a:cubicBezTo>
                    <a:cubicBezTo>
                      <a:pt x="1095089" y="1035463"/>
                      <a:pt x="1101281" y="1047560"/>
                      <a:pt x="1102995" y="106356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: Shape 48">
                <a:extLst>
                  <a:ext uri="{FF2B5EF4-FFF2-40B4-BE49-F238E27FC236}">
                    <a16:creationId xmlns:a16="http://schemas.microsoft.com/office/drawing/2014/main" id="{9D8AF0B9-C0ED-259B-A2C4-EF8377B3292C}"/>
                  </a:ext>
                </a:extLst>
              </p:cNvPr>
              <p:cNvSpPr/>
              <p:nvPr/>
            </p:nvSpPr>
            <p:spPr>
              <a:xfrm>
                <a:off x="4381118" y="4157947"/>
                <a:ext cx="1102994" cy="1448085"/>
              </a:xfrm>
              <a:custGeom>
                <a:avLst/>
                <a:gdLst>
                  <a:gd name="connsiteX0" fmla="*/ 1102995 w 1102994"/>
                  <a:gd name="connsiteY0" fmla="*/ 1063562 h 1448085"/>
                  <a:gd name="connsiteX1" fmla="*/ 1102805 w 1102994"/>
                  <a:gd name="connsiteY1" fmla="*/ 1066229 h 1448085"/>
                  <a:gd name="connsiteX2" fmla="*/ 1102709 w 1102994"/>
                  <a:gd name="connsiteY2" fmla="*/ 1074611 h 1448085"/>
                  <a:gd name="connsiteX3" fmla="*/ 1102709 w 1102994"/>
                  <a:gd name="connsiteY3" fmla="*/ 1448086 h 1448085"/>
                  <a:gd name="connsiteX4" fmla="*/ 247841 w 1102994"/>
                  <a:gd name="connsiteY4" fmla="*/ 1448086 h 1448085"/>
                  <a:gd name="connsiteX5" fmla="*/ 0 w 1102994"/>
                  <a:gd name="connsiteY5" fmla="*/ 1200150 h 1448085"/>
                  <a:gd name="connsiteX6" fmla="*/ 0 w 1102994"/>
                  <a:gd name="connsiteY6" fmla="*/ 327755 h 1448085"/>
                  <a:gd name="connsiteX7" fmla="*/ 387477 w 1102994"/>
                  <a:gd name="connsiteY7" fmla="*/ 327755 h 1448085"/>
                  <a:gd name="connsiteX8" fmla="*/ 405479 w 1102994"/>
                  <a:gd name="connsiteY8" fmla="*/ 326327 h 1448085"/>
                  <a:gd name="connsiteX9" fmla="*/ 427101 w 1102994"/>
                  <a:gd name="connsiteY9" fmla="*/ 320897 h 1448085"/>
                  <a:gd name="connsiteX10" fmla="*/ 461867 w 1102994"/>
                  <a:gd name="connsiteY10" fmla="*/ 295561 h 1448085"/>
                  <a:gd name="connsiteX11" fmla="*/ 474440 w 1102994"/>
                  <a:gd name="connsiteY11" fmla="*/ 255937 h 1448085"/>
                  <a:gd name="connsiteX12" fmla="*/ 464630 w 1102994"/>
                  <a:gd name="connsiteY12" fmla="*/ 216694 h 1448085"/>
                  <a:gd name="connsiteX13" fmla="*/ 430911 w 1102994"/>
                  <a:gd name="connsiteY13" fmla="*/ 116014 h 1448085"/>
                  <a:gd name="connsiteX14" fmla="*/ 553212 w 1102994"/>
                  <a:gd name="connsiteY14" fmla="*/ 0 h 1448085"/>
                  <a:gd name="connsiteX15" fmla="*/ 675608 w 1102994"/>
                  <a:gd name="connsiteY15" fmla="*/ 116014 h 1448085"/>
                  <a:gd name="connsiteX16" fmla="*/ 641890 w 1102994"/>
                  <a:gd name="connsiteY16" fmla="*/ 216694 h 1448085"/>
                  <a:gd name="connsiteX17" fmla="*/ 632079 w 1102994"/>
                  <a:gd name="connsiteY17" fmla="*/ 255937 h 1448085"/>
                  <a:gd name="connsiteX18" fmla="*/ 721328 w 1102994"/>
                  <a:gd name="connsiteY18" fmla="*/ 327755 h 1448085"/>
                  <a:gd name="connsiteX19" fmla="*/ 1046226 w 1102994"/>
                  <a:gd name="connsiteY19" fmla="*/ 327755 h 1448085"/>
                  <a:gd name="connsiteX20" fmla="*/ 1102519 w 1102994"/>
                  <a:gd name="connsiteY20" fmla="*/ 327755 h 1448085"/>
                  <a:gd name="connsiteX21" fmla="*/ 1102519 w 1102994"/>
                  <a:gd name="connsiteY21" fmla="*/ 383857 h 1448085"/>
                  <a:gd name="connsiteX22" fmla="*/ 1102709 w 1102994"/>
                  <a:gd name="connsiteY22" fmla="*/ 404622 h 1448085"/>
                  <a:gd name="connsiteX23" fmla="*/ 1102709 w 1102994"/>
                  <a:gd name="connsiteY23" fmla="*/ 741617 h 1448085"/>
                  <a:gd name="connsiteX24" fmla="*/ 1102519 w 1102994"/>
                  <a:gd name="connsiteY24" fmla="*/ 752285 h 1448085"/>
                  <a:gd name="connsiteX25" fmla="*/ 1085755 w 1102994"/>
                  <a:gd name="connsiteY25" fmla="*/ 783146 h 1448085"/>
                  <a:gd name="connsiteX26" fmla="*/ 1052417 w 1102994"/>
                  <a:gd name="connsiteY26" fmla="*/ 780669 h 1448085"/>
                  <a:gd name="connsiteX27" fmla="*/ 933450 w 1102994"/>
                  <a:gd name="connsiteY27" fmla="*/ 742664 h 1448085"/>
                  <a:gd name="connsiteX28" fmla="*/ 784574 w 1102994"/>
                  <a:gd name="connsiteY28" fmla="*/ 906685 h 1448085"/>
                  <a:gd name="connsiteX29" fmla="*/ 933450 w 1102994"/>
                  <a:gd name="connsiteY29" fmla="*/ 1070705 h 1448085"/>
                  <a:gd name="connsiteX30" fmla="*/ 1052417 w 1102994"/>
                  <a:gd name="connsiteY30" fmla="*/ 1032701 h 1448085"/>
                  <a:gd name="connsiteX31" fmla="*/ 1085850 w 1102994"/>
                  <a:gd name="connsiteY31" fmla="*/ 1030319 h 1448085"/>
                  <a:gd name="connsiteX32" fmla="*/ 1102995 w 1102994"/>
                  <a:gd name="connsiteY32" fmla="*/ 1063562 h 1448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448085">
                    <a:moveTo>
                      <a:pt x="1102995" y="1063562"/>
                    </a:moveTo>
                    <a:cubicBezTo>
                      <a:pt x="1102995" y="1064228"/>
                      <a:pt x="1102900" y="1065086"/>
                      <a:pt x="1102805" y="1066229"/>
                    </a:cubicBezTo>
                    <a:lnTo>
                      <a:pt x="1102709" y="1074611"/>
                    </a:lnTo>
                    <a:lnTo>
                      <a:pt x="1102709" y="1448086"/>
                    </a:lnTo>
                    <a:lnTo>
                      <a:pt x="247841" y="1448086"/>
                    </a:lnTo>
                    <a:cubicBezTo>
                      <a:pt x="111157" y="1448086"/>
                      <a:pt x="0" y="1337405"/>
                      <a:pt x="0" y="1200150"/>
                    </a:cubicBezTo>
                    <a:lnTo>
                      <a:pt x="0" y="327755"/>
                    </a:lnTo>
                    <a:lnTo>
                      <a:pt x="387477" y="327755"/>
                    </a:lnTo>
                    <a:cubicBezTo>
                      <a:pt x="393478" y="327755"/>
                      <a:pt x="399574" y="327279"/>
                      <a:pt x="405479" y="326327"/>
                    </a:cubicBezTo>
                    <a:cubicBezTo>
                      <a:pt x="412814" y="325184"/>
                      <a:pt x="420148" y="323564"/>
                      <a:pt x="427101" y="320897"/>
                    </a:cubicBezTo>
                    <a:cubicBezTo>
                      <a:pt x="440722" y="315849"/>
                      <a:pt x="453200" y="307372"/>
                      <a:pt x="461867" y="295561"/>
                    </a:cubicBezTo>
                    <a:cubicBezTo>
                      <a:pt x="470249" y="284036"/>
                      <a:pt x="474440" y="270034"/>
                      <a:pt x="474440" y="255937"/>
                    </a:cubicBezTo>
                    <a:cubicBezTo>
                      <a:pt x="474440" y="243173"/>
                      <a:pt x="471107" y="229934"/>
                      <a:pt x="464630" y="216694"/>
                    </a:cubicBezTo>
                    <a:cubicBezTo>
                      <a:pt x="451580" y="190119"/>
                      <a:pt x="430911" y="139255"/>
                      <a:pt x="430911" y="116014"/>
                    </a:cubicBezTo>
                    <a:cubicBezTo>
                      <a:pt x="430911" y="56960"/>
                      <a:pt x="485775" y="0"/>
                      <a:pt x="553212" y="0"/>
                    </a:cubicBezTo>
                    <a:cubicBezTo>
                      <a:pt x="620744" y="0"/>
                      <a:pt x="675608" y="56960"/>
                      <a:pt x="675608" y="116014"/>
                    </a:cubicBezTo>
                    <a:cubicBezTo>
                      <a:pt x="675608" y="139255"/>
                      <a:pt x="654939" y="190119"/>
                      <a:pt x="641890" y="216694"/>
                    </a:cubicBezTo>
                    <a:cubicBezTo>
                      <a:pt x="635413" y="229934"/>
                      <a:pt x="632079" y="243173"/>
                      <a:pt x="632079" y="255937"/>
                    </a:cubicBezTo>
                    <a:cubicBezTo>
                      <a:pt x="632079" y="304705"/>
                      <a:pt x="678180" y="327660"/>
                      <a:pt x="721328" y="327755"/>
                    </a:cubicBezTo>
                    <a:lnTo>
                      <a:pt x="1046226" y="327755"/>
                    </a:lnTo>
                    <a:cubicBezTo>
                      <a:pt x="1049274" y="327755"/>
                      <a:pt x="1102519" y="327755"/>
                      <a:pt x="1102519" y="327755"/>
                    </a:cubicBezTo>
                    <a:cubicBezTo>
                      <a:pt x="1102519" y="329089"/>
                      <a:pt x="1102519" y="383857"/>
                      <a:pt x="1102519" y="383857"/>
                    </a:cubicBezTo>
                    <a:lnTo>
                      <a:pt x="1102709" y="404622"/>
                    </a:lnTo>
                    <a:lnTo>
                      <a:pt x="1102709" y="741617"/>
                    </a:lnTo>
                    <a:cubicBezTo>
                      <a:pt x="1102709" y="746951"/>
                      <a:pt x="1102614" y="750570"/>
                      <a:pt x="1102519" y="752285"/>
                    </a:cubicBezTo>
                    <a:cubicBezTo>
                      <a:pt x="1100519" y="767048"/>
                      <a:pt x="1094518" y="778193"/>
                      <a:pt x="1085755" y="783146"/>
                    </a:cubicBezTo>
                    <a:cubicBezTo>
                      <a:pt x="1074801" y="789242"/>
                      <a:pt x="1061561" y="785146"/>
                      <a:pt x="1052417" y="780669"/>
                    </a:cubicBezTo>
                    <a:cubicBezTo>
                      <a:pt x="1044511" y="776764"/>
                      <a:pt x="973741" y="742664"/>
                      <a:pt x="933450" y="742664"/>
                    </a:cubicBezTo>
                    <a:cubicBezTo>
                      <a:pt x="851345" y="742664"/>
                      <a:pt x="784574" y="816293"/>
                      <a:pt x="784574" y="906685"/>
                    </a:cubicBezTo>
                    <a:cubicBezTo>
                      <a:pt x="784574" y="997077"/>
                      <a:pt x="851345" y="1070705"/>
                      <a:pt x="933450" y="1070705"/>
                    </a:cubicBezTo>
                    <a:cubicBezTo>
                      <a:pt x="973741" y="1070705"/>
                      <a:pt x="1044511" y="1036606"/>
                      <a:pt x="1052417" y="1032701"/>
                    </a:cubicBezTo>
                    <a:cubicBezTo>
                      <a:pt x="1065467" y="1026319"/>
                      <a:pt x="1077278" y="1025462"/>
                      <a:pt x="1085850" y="1030319"/>
                    </a:cubicBezTo>
                    <a:cubicBezTo>
                      <a:pt x="1095089" y="1035463"/>
                      <a:pt x="1101281" y="1047560"/>
                      <a:pt x="1102995" y="106356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aphic 21">
              <a:extLst>
                <a:ext uri="{FF2B5EF4-FFF2-40B4-BE49-F238E27FC236}">
                  <a16:creationId xmlns:a16="http://schemas.microsoft.com/office/drawing/2014/main" id="{B03CEA8E-4630-8F2A-722E-4FEFF3BC39C7}"/>
                </a:ext>
              </a:extLst>
            </p:cNvPr>
            <p:cNvGrpSpPr/>
            <p:nvPr/>
          </p:nvGrpSpPr>
          <p:grpSpPr>
            <a:xfrm>
              <a:off x="4381118" y="4157947"/>
              <a:ext cx="1102994" cy="1448085"/>
              <a:chOff x="4381118" y="4157947"/>
              <a:chExt cx="1102994" cy="1448085"/>
            </a:xfrm>
            <a:grpFill/>
          </p:grpSpPr>
          <p:sp useBgFill="1">
            <p:nvSpPr>
              <p:cNvPr id="30" name="Freeform: Shape 62">
                <a:extLst>
                  <a:ext uri="{FF2B5EF4-FFF2-40B4-BE49-F238E27FC236}">
                    <a16:creationId xmlns:a16="http://schemas.microsoft.com/office/drawing/2014/main" id="{6EBB088A-EB2C-5EF8-FA93-5711A3725799}"/>
                  </a:ext>
                </a:extLst>
              </p:cNvPr>
              <p:cNvSpPr/>
              <p:nvPr/>
            </p:nvSpPr>
            <p:spPr>
              <a:xfrm>
                <a:off x="4381118" y="4157947"/>
                <a:ext cx="1102994" cy="1448085"/>
              </a:xfrm>
              <a:custGeom>
                <a:avLst/>
                <a:gdLst>
                  <a:gd name="connsiteX0" fmla="*/ 1102995 w 1102994"/>
                  <a:gd name="connsiteY0" fmla="*/ 1063562 h 1448085"/>
                  <a:gd name="connsiteX1" fmla="*/ 1102805 w 1102994"/>
                  <a:gd name="connsiteY1" fmla="*/ 1066229 h 1448085"/>
                  <a:gd name="connsiteX2" fmla="*/ 1102709 w 1102994"/>
                  <a:gd name="connsiteY2" fmla="*/ 1074611 h 1448085"/>
                  <a:gd name="connsiteX3" fmla="*/ 1102709 w 1102994"/>
                  <a:gd name="connsiteY3" fmla="*/ 1448086 h 1448085"/>
                  <a:gd name="connsiteX4" fmla="*/ 247841 w 1102994"/>
                  <a:gd name="connsiteY4" fmla="*/ 1448086 h 1448085"/>
                  <a:gd name="connsiteX5" fmla="*/ 0 w 1102994"/>
                  <a:gd name="connsiteY5" fmla="*/ 1200150 h 1448085"/>
                  <a:gd name="connsiteX6" fmla="*/ 0 w 1102994"/>
                  <a:gd name="connsiteY6" fmla="*/ 327755 h 1448085"/>
                  <a:gd name="connsiteX7" fmla="*/ 387477 w 1102994"/>
                  <a:gd name="connsiteY7" fmla="*/ 327755 h 1448085"/>
                  <a:gd name="connsiteX8" fmla="*/ 405479 w 1102994"/>
                  <a:gd name="connsiteY8" fmla="*/ 326327 h 1448085"/>
                  <a:gd name="connsiteX9" fmla="*/ 427101 w 1102994"/>
                  <a:gd name="connsiteY9" fmla="*/ 320897 h 1448085"/>
                  <a:gd name="connsiteX10" fmla="*/ 461867 w 1102994"/>
                  <a:gd name="connsiteY10" fmla="*/ 295561 h 1448085"/>
                  <a:gd name="connsiteX11" fmla="*/ 474440 w 1102994"/>
                  <a:gd name="connsiteY11" fmla="*/ 255937 h 1448085"/>
                  <a:gd name="connsiteX12" fmla="*/ 464630 w 1102994"/>
                  <a:gd name="connsiteY12" fmla="*/ 216694 h 1448085"/>
                  <a:gd name="connsiteX13" fmla="*/ 430911 w 1102994"/>
                  <a:gd name="connsiteY13" fmla="*/ 116014 h 1448085"/>
                  <a:gd name="connsiteX14" fmla="*/ 553212 w 1102994"/>
                  <a:gd name="connsiteY14" fmla="*/ 0 h 1448085"/>
                  <a:gd name="connsiteX15" fmla="*/ 675608 w 1102994"/>
                  <a:gd name="connsiteY15" fmla="*/ 116014 h 1448085"/>
                  <a:gd name="connsiteX16" fmla="*/ 641890 w 1102994"/>
                  <a:gd name="connsiteY16" fmla="*/ 216694 h 1448085"/>
                  <a:gd name="connsiteX17" fmla="*/ 632079 w 1102994"/>
                  <a:gd name="connsiteY17" fmla="*/ 255937 h 1448085"/>
                  <a:gd name="connsiteX18" fmla="*/ 721328 w 1102994"/>
                  <a:gd name="connsiteY18" fmla="*/ 327755 h 1448085"/>
                  <a:gd name="connsiteX19" fmla="*/ 1046226 w 1102994"/>
                  <a:gd name="connsiteY19" fmla="*/ 327755 h 1448085"/>
                  <a:gd name="connsiteX20" fmla="*/ 1102519 w 1102994"/>
                  <a:gd name="connsiteY20" fmla="*/ 327755 h 1448085"/>
                  <a:gd name="connsiteX21" fmla="*/ 1102519 w 1102994"/>
                  <a:gd name="connsiteY21" fmla="*/ 383857 h 1448085"/>
                  <a:gd name="connsiteX22" fmla="*/ 1102709 w 1102994"/>
                  <a:gd name="connsiteY22" fmla="*/ 404622 h 1448085"/>
                  <a:gd name="connsiteX23" fmla="*/ 1102709 w 1102994"/>
                  <a:gd name="connsiteY23" fmla="*/ 741617 h 1448085"/>
                  <a:gd name="connsiteX24" fmla="*/ 1102519 w 1102994"/>
                  <a:gd name="connsiteY24" fmla="*/ 752285 h 1448085"/>
                  <a:gd name="connsiteX25" fmla="*/ 1085755 w 1102994"/>
                  <a:gd name="connsiteY25" fmla="*/ 783146 h 1448085"/>
                  <a:gd name="connsiteX26" fmla="*/ 1052417 w 1102994"/>
                  <a:gd name="connsiteY26" fmla="*/ 780669 h 1448085"/>
                  <a:gd name="connsiteX27" fmla="*/ 933450 w 1102994"/>
                  <a:gd name="connsiteY27" fmla="*/ 742664 h 1448085"/>
                  <a:gd name="connsiteX28" fmla="*/ 784574 w 1102994"/>
                  <a:gd name="connsiteY28" fmla="*/ 906685 h 1448085"/>
                  <a:gd name="connsiteX29" fmla="*/ 933450 w 1102994"/>
                  <a:gd name="connsiteY29" fmla="*/ 1070705 h 1448085"/>
                  <a:gd name="connsiteX30" fmla="*/ 1052417 w 1102994"/>
                  <a:gd name="connsiteY30" fmla="*/ 1032701 h 1448085"/>
                  <a:gd name="connsiteX31" fmla="*/ 1085850 w 1102994"/>
                  <a:gd name="connsiteY31" fmla="*/ 1030319 h 1448085"/>
                  <a:gd name="connsiteX32" fmla="*/ 1102995 w 1102994"/>
                  <a:gd name="connsiteY32" fmla="*/ 1063562 h 1448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448085">
                    <a:moveTo>
                      <a:pt x="1102995" y="1063562"/>
                    </a:moveTo>
                    <a:cubicBezTo>
                      <a:pt x="1102995" y="1064228"/>
                      <a:pt x="1102900" y="1065086"/>
                      <a:pt x="1102805" y="1066229"/>
                    </a:cubicBezTo>
                    <a:lnTo>
                      <a:pt x="1102709" y="1074611"/>
                    </a:lnTo>
                    <a:lnTo>
                      <a:pt x="1102709" y="1448086"/>
                    </a:lnTo>
                    <a:lnTo>
                      <a:pt x="247841" y="1448086"/>
                    </a:lnTo>
                    <a:cubicBezTo>
                      <a:pt x="111157" y="1448086"/>
                      <a:pt x="0" y="1337405"/>
                      <a:pt x="0" y="1200150"/>
                    </a:cubicBezTo>
                    <a:lnTo>
                      <a:pt x="0" y="327755"/>
                    </a:lnTo>
                    <a:lnTo>
                      <a:pt x="387477" y="327755"/>
                    </a:lnTo>
                    <a:cubicBezTo>
                      <a:pt x="393478" y="327755"/>
                      <a:pt x="399574" y="327279"/>
                      <a:pt x="405479" y="326327"/>
                    </a:cubicBezTo>
                    <a:cubicBezTo>
                      <a:pt x="412814" y="325184"/>
                      <a:pt x="420148" y="323564"/>
                      <a:pt x="427101" y="320897"/>
                    </a:cubicBezTo>
                    <a:cubicBezTo>
                      <a:pt x="440722" y="315849"/>
                      <a:pt x="453200" y="307372"/>
                      <a:pt x="461867" y="295561"/>
                    </a:cubicBezTo>
                    <a:cubicBezTo>
                      <a:pt x="470249" y="284036"/>
                      <a:pt x="474440" y="270034"/>
                      <a:pt x="474440" y="255937"/>
                    </a:cubicBezTo>
                    <a:cubicBezTo>
                      <a:pt x="474440" y="243173"/>
                      <a:pt x="471107" y="229934"/>
                      <a:pt x="464630" y="216694"/>
                    </a:cubicBezTo>
                    <a:cubicBezTo>
                      <a:pt x="451580" y="190119"/>
                      <a:pt x="430911" y="139255"/>
                      <a:pt x="430911" y="116014"/>
                    </a:cubicBezTo>
                    <a:cubicBezTo>
                      <a:pt x="430911" y="56960"/>
                      <a:pt x="485775" y="0"/>
                      <a:pt x="553212" y="0"/>
                    </a:cubicBezTo>
                    <a:cubicBezTo>
                      <a:pt x="620744" y="0"/>
                      <a:pt x="675608" y="56960"/>
                      <a:pt x="675608" y="116014"/>
                    </a:cubicBezTo>
                    <a:cubicBezTo>
                      <a:pt x="675608" y="139255"/>
                      <a:pt x="654939" y="190119"/>
                      <a:pt x="641890" y="216694"/>
                    </a:cubicBezTo>
                    <a:cubicBezTo>
                      <a:pt x="635413" y="229934"/>
                      <a:pt x="632079" y="243173"/>
                      <a:pt x="632079" y="255937"/>
                    </a:cubicBezTo>
                    <a:cubicBezTo>
                      <a:pt x="632079" y="304705"/>
                      <a:pt x="678180" y="327660"/>
                      <a:pt x="721328" y="327755"/>
                    </a:cubicBezTo>
                    <a:lnTo>
                      <a:pt x="1046226" y="327755"/>
                    </a:lnTo>
                    <a:cubicBezTo>
                      <a:pt x="1049274" y="327755"/>
                      <a:pt x="1102519" y="327755"/>
                      <a:pt x="1102519" y="327755"/>
                    </a:cubicBezTo>
                    <a:cubicBezTo>
                      <a:pt x="1102519" y="329089"/>
                      <a:pt x="1102519" y="383857"/>
                      <a:pt x="1102519" y="383857"/>
                    </a:cubicBezTo>
                    <a:lnTo>
                      <a:pt x="1102709" y="404622"/>
                    </a:lnTo>
                    <a:lnTo>
                      <a:pt x="1102709" y="741617"/>
                    </a:lnTo>
                    <a:cubicBezTo>
                      <a:pt x="1102709" y="746951"/>
                      <a:pt x="1102614" y="750570"/>
                      <a:pt x="1102519" y="752285"/>
                    </a:cubicBezTo>
                    <a:cubicBezTo>
                      <a:pt x="1100519" y="767048"/>
                      <a:pt x="1094518" y="778193"/>
                      <a:pt x="1085755" y="783146"/>
                    </a:cubicBezTo>
                    <a:cubicBezTo>
                      <a:pt x="1074801" y="789242"/>
                      <a:pt x="1061561" y="785146"/>
                      <a:pt x="1052417" y="780669"/>
                    </a:cubicBezTo>
                    <a:cubicBezTo>
                      <a:pt x="1044511" y="776764"/>
                      <a:pt x="973741" y="742664"/>
                      <a:pt x="933450" y="742664"/>
                    </a:cubicBezTo>
                    <a:cubicBezTo>
                      <a:pt x="851345" y="742664"/>
                      <a:pt x="784574" y="816293"/>
                      <a:pt x="784574" y="906685"/>
                    </a:cubicBezTo>
                    <a:cubicBezTo>
                      <a:pt x="784574" y="997077"/>
                      <a:pt x="851345" y="1070705"/>
                      <a:pt x="933450" y="1070705"/>
                    </a:cubicBezTo>
                    <a:cubicBezTo>
                      <a:pt x="973741" y="1070705"/>
                      <a:pt x="1044511" y="1036606"/>
                      <a:pt x="1052417" y="1032701"/>
                    </a:cubicBezTo>
                    <a:cubicBezTo>
                      <a:pt x="1065467" y="1026319"/>
                      <a:pt x="1077278" y="1025462"/>
                      <a:pt x="1085850" y="1030319"/>
                    </a:cubicBezTo>
                    <a:cubicBezTo>
                      <a:pt x="1095089" y="1035463"/>
                      <a:pt x="1101281" y="1047560"/>
                      <a:pt x="1102995" y="106356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 useBgFill="1">
            <p:nvSpPr>
              <p:cNvPr id="31" name="Freeform: Shape 63">
                <a:extLst>
                  <a:ext uri="{FF2B5EF4-FFF2-40B4-BE49-F238E27FC236}">
                    <a16:creationId xmlns:a16="http://schemas.microsoft.com/office/drawing/2014/main" id="{10C31D0B-73F8-72A2-46DB-129217B494DD}"/>
                  </a:ext>
                </a:extLst>
              </p:cNvPr>
              <p:cNvSpPr/>
              <p:nvPr/>
            </p:nvSpPr>
            <p:spPr>
              <a:xfrm>
                <a:off x="4381118" y="4157947"/>
                <a:ext cx="1102994" cy="1448085"/>
              </a:xfrm>
              <a:custGeom>
                <a:avLst/>
                <a:gdLst>
                  <a:gd name="connsiteX0" fmla="*/ 1102995 w 1102994"/>
                  <a:gd name="connsiteY0" fmla="*/ 1063562 h 1448085"/>
                  <a:gd name="connsiteX1" fmla="*/ 1102805 w 1102994"/>
                  <a:gd name="connsiteY1" fmla="*/ 1066229 h 1448085"/>
                  <a:gd name="connsiteX2" fmla="*/ 1102709 w 1102994"/>
                  <a:gd name="connsiteY2" fmla="*/ 1074611 h 1448085"/>
                  <a:gd name="connsiteX3" fmla="*/ 1102709 w 1102994"/>
                  <a:gd name="connsiteY3" fmla="*/ 1448086 h 1448085"/>
                  <a:gd name="connsiteX4" fmla="*/ 247841 w 1102994"/>
                  <a:gd name="connsiteY4" fmla="*/ 1448086 h 1448085"/>
                  <a:gd name="connsiteX5" fmla="*/ 0 w 1102994"/>
                  <a:gd name="connsiteY5" fmla="*/ 1200150 h 1448085"/>
                  <a:gd name="connsiteX6" fmla="*/ 0 w 1102994"/>
                  <a:gd name="connsiteY6" fmla="*/ 327755 h 1448085"/>
                  <a:gd name="connsiteX7" fmla="*/ 387477 w 1102994"/>
                  <a:gd name="connsiteY7" fmla="*/ 327755 h 1448085"/>
                  <a:gd name="connsiteX8" fmla="*/ 405479 w 1102994"/>
                  <a:gd name="connsiteY8" fmla="*/ 326327 h 1448085"/>
                  <a:gd name="connsiteX9" fmla="*/ 427101 w 1102994"/>
                  <a:gd name="connsiteY9" fmla="*/ 320897 h 1448085"/>
                  <a:gd name="connsiteX10" fmla="*/ 461867 w 1102994"/>
                  <a:gd name="connsiteY10" fmla="*/ 295561 h 1448085"/>
                  <a:gd name="connsiteX11" fmla="*/ 474440 w 1102994"/>
                  <a:gd name="connsiteY11" fmla="*/ 255937 h 1448085"/>
                  <a:gd name="connsiteX12" fmla="*/ 464630 w 1102994"/>
                  <a:gd name="connsiteY12" fmla="*/ 216694 h 1448085"/>
                  <a:gd name="connsiteX13" fmla="*/ 430911 w 1102994"/>
                  <a:gd name="connsiteY13" fmla="*/ 116014 h 1448085"/>
                  <a:gd name="connsiteX14" fmla="*/ 553212 w 1102994"/>
                  <a:gd name="connsiteY14" fmla="*/ 0 h 1448085"/>
                  <a:gd name="connsiteX15" fmla="*/ 675608 w 1102994"/>
                  <a:gd name="connsiteY15" fmla="*/ 116014 h 1448085"/>
                  <a:gd name="connsiteX16" fmla="*/ 641890 w 1102994"/>
                  <a:gd name="connsiteY16" fmla="*/ 216694 h 1448085"/>
                  <a:gd name="connsiteX17" fmla="*/ 632079 w 1102994"/>
                  <a:gd name="connsiteY17" fmla="*/ 255937 h 1448085"/>
                  <a:gd name="connsiteX18" fmla="*/ 721328 w 1102994"/>
                  <a:gd name="connsiteY18" fmla="*/ 327755 h 1448085"/>
                  <a:gd name="connsiteX19" fmla="*/ 1046226 w 1102994"/>
                  <a:gd name="connsiteY19" fmla="*/ 327755 h 1448085"/>
                  <a:gd name="connsiteX20" fmla="*/ 1102519 w 1102994"/>
                  <a:gd name="connsiteY20" fmla="*/ 327755 h 1448085"/>
                  <a:gd name="connsiteX21" fmla="*/ 1102519 w 1102994"/>
                  <a:gd name="connsiteY21" fmla="*/ 383857 h 1448085"/>
                  <a:gd name="connsiteX22" fmla="*/ 1102709 w 1102994"/>
                  <a:gd name="connsiteY22" fmla="*/ 404622 h 1448085"/>
                  <a:gd name="connsiteX23" fmla="*/ 1102709 w 1102994"/>
                  <a:gd name="connsiteY23" fmla="*/ 741617 h 1448085"/>
                  <a:gd name="connsiteX24" fmla="*/ 1102519 w 1102994"/>
                  <a:gd name="connsiteY24" fmla="*/ 752285 h 1448085"/>
                  <a:gd name="connsiteX25" fmla="*/ 1085755 w 1102994"/>
                  <a:gd name="connsiteY25" fmla="*/ 783146 h 1448085"/>
                  <a:gd name="connsiteX26" fmla="*/ 1052417 w 1102994"/>
                  <a:gd name="connsiteY26" fmla="*/ 780669 h 1448085"/>
                  <a:gd name="connsiteX27" fmla="*/ 933450 w 1102994"/>
                  <a:gd name="connsiteY27" fmla="*/ 742664 h 1448085"/>
                  <a:gd name="connsiteX28" fmla="*/ 784574 w 1102994"/>
                  <a:gd name="connsiteY28" fmla="*/ 906685 h 1448085"/>
                  <a:gd name="connsiteX29" fmla="*/ 933450 w 1102994"/>
                  <a:gd name="connsiteY29" fmla="*/ 1070705 h 1448085"/>
                  <a:gd name="connsiteX30" fmla="*/ 1052417 w 1102994"/>
                  <a:gd name="connsiteY30" fmla="*/ 1032701 h 1448085"/>
                  <a:gd name="connsiteX31" fmla="*/ 1085850 w 1102994"/>
                  <a:gd name="connsiteY31" fmla="*/ 1030319 h 1448085"/>
                  <a:gd name="connsiteX32" fmla="*/ 1102995 w 1102994"/>
                  <a:gd name="connsiteY32" fmla="*/ 1063562 h 1448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02994" h="1448085">
                    <a:moveTo>
                      <a:pt x="1102995" y="1063562"/>
                    </a:moveTo>
                    <a:cubicBezTo>
                      <a:pt x="1102995" y="1064228"/>
                      <a:pt x="1102900" y="1065086"/>
                      <a:pt x="1102805" y="1066229"/>
                    </a:cubicBezTo>
                    <a:lnTo>
                      <a:pt x="1102709" y="1074611"/>
                    </a:lnTo>
                    <a:lnTo>
                      <a:pt x="1102709" y="1448086"/>
                    </a:lnTo>
                    <a:lnTo>
                      <a:pt x="247841" y="1448086"/>
                    </a:lnTo>
                    <a:cubicBezTo>
                      <a:pt x="111157" y="1448086"/>
                      <a:pt x="0" y="1337405"/>
                      <a:pt x="0" y="1200150"/>
                    </a:cubicBezTo>
                    <a:lnTo>
                      <a:pt x="0" y="327755"/>
                    </a:lnTo>
                    <a:lnTo>
                      <a:pt x="387477" y="327755"/>
                    </a:lnTo>
                    <a:cubicBezTo>
                      <a:pt x="393478" y="327755"/>
                      <a:pt x="399574" y="327279"/>
                      <a:pt x="405479" y="326327"/>
                    </a:cubicBezTo>
                    <a:cubicBezTo>
                      <a:pt x="412814" y="325184"/>
                      <a:pt x="420148" y="323564"/>
                      <a:pt x="427101" y="320897"/>
                    </a:cubicBezTo>
                    <a:cubicBezTo>
                      <a:pt x="440722" y="315849"/>
                      <a:pt x="453200" y="307372"/>
                      <a:pt x="461867" y="295561"/>
                    </a:cubicBezTo>
                    <a:cubicBezTo>
                      <a:pt x="470249" y="284036"/>
                      <a:pt x="474440" y="270034"/>
                      <a:pt x="474440" y="255937"/>
                    </a:cubicBezTo>
                    <a:cubicBezTo>
                      <a:pt x="474440" y="243173"/>
                      <a:pt x="471107" y="229934"/>
                      <a:pt x="464630" y="216694"/>
                    </a:cubicBezTo>
                    <a:cubicBezTo>
                      <a:pt x="451580" y="190119"/>
                      <a:pt x="430911" y="139255"/>
                      <a:pt x="430911" y="116014"/>
                    </a:cubicBezTo>
                    <a:cubicBezTo>
                      <a:pt x="430911" y="56960"/>
                      <a:pt x="485775" y="0"/>
                      <a:pt x="553212" y="0"/>
                    </a:cubicBezTo>
                    <a:cubicBezTo>
                      <a:pt x="620744" y="0"/>
                      <a:pt x="675608" y="56960"/>
                      <a:pt x="675608" y="116014"/>
                    </a:cubicBezTo>
                    <a:cubicBezTo>
                      <a:pt x="675608" y="139255"/>
                      <a:pt x="654939" y="190119"/>
                      <a:pt x="641890" y="216694"/>
                    </a:cubicBezTo>
                    <a:cubicBezTo>
                      <a:pt x="635413" y="229934"/>
                      <a:pt x="632079" y="243173"/>
                      <a:pt x="632079" y="255937"/>
                    </a:cubicBezTo>
                    <a:cubicBezTo>
                      <a:pt x="632079" y="304705"/>
                      <a:pt x="678180" y="327660"/>
                      <a:pt x="721328" y="327755"/>
                    </a:cubicBezTo>
                    <a:lnTo>
                      <a:pt x="1046226" y="327755"/>
                    </a:lnTo>
                    <a:cubicBezTo>
                      <a:pt x="1049274" y="327755"/>
                      <a:pt x="1102519" y="327755"/>
                      <a:pt x="1102519" y="327755"/>
                    </a:cubicBezTo>
                    <a:cubicBezTo>
                      <a:pt x="1102519" y="329089"/>
                      <a:pt x="1102519" y="383857"/>
                      <a:pt x="1102519" y="383857"/>
                    </a:cubicBezTo>
                    <a:lnTo>
                      <a:pt x="1102709" y="404622"/>
                    </a:lnTo>
                    <a:lnTo>
                      <a:pt x="1102709" y="741617"/>
                    </a:lnTo>
                    <a:cubicBezTo>
                      <a:pt x="1102709" y="746951"/>
                      <a:pt x="1102614" y="750570"/>
                      <a:pt x="1102519" y="752285"/>
                    </a:cubicBezTo>
                    <a:cubicBezTo>
                      <a:pt x="1100519" y="767048"/>
                      <a:pt x="1094518" y="778193"/>
                      <a:pt x="1085755" y="783146"/>
                    </a:cubicBezTo>
                    <a:cubicBezTo>
                      <a:pt x="1074801" y="789242"/>
                      <a:pt x="1061561" y="785146"/>
                      <a:pt x="1052417" y="780669"/>
                    </a:cubicBezTo>
                    <a:cubicBezTo>
                      <a:pt x="1044511" y="776764"/>
                      <a:pt x="973741" y="742664"/>
                      <a:pt x="933450" y="742664"/>
                    </a:cubicBezTo>
                    <a:cubicBezTo>
                      <a:pt x="851345" y="742664"/>
                      <a:pt x="784574" y="816293"/>
                      <a:pt x="784574" y="906685"/>
                    </a:cubicBezTo>
                    <a:cubicBezTo>
                      <a:pt x="784574" y="997077"/>
                      <a:pt x="851345" y="1070705"/>
                      <a:pt x="933450" y="1070705"/>
                    </a:cubicBezTo>
                    <a:cubicBezTo>
                      <a:pt x="973741" y="1070705"/>
                      <a:pt x="1044511" y="1036606"/>
                      <a:pt x="1052417" y="1032701"/>
                    </a:cubicBezTo>
                    <a:cubicBezTo>
                      <a:pt x="1065467" y="1026319"/>
                      <a:pt x="1077278" y="1025462"/>
                      <a:pt x="1085850" y="1030319"/>
                    </a:cubicBezTo>
                    <a:cubicBezTo>
                      <a:pt x="1095089" y="1035463"/>
                      <a:pt x="1101281" y="1047560"/>
                      <a:pt x="1102995" y="106356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up 67">
            <a:extLst>
              <a:ext uri="{FF2B5EF4-FFF2-40B4-BE49-F238E27FC236}">
                <a16:creationId xmlns:a16="http://schemas.microsoft.com/office/drawing/2014/main" id="{C5B57742-0587-1B1A-7D2C-A89645686A9B}"/>
              </a:ext>
            </a:extLst>
          </p:cNvPr>
          <p:cNvGrpSpPr/>
          <p:nvPr/>
        </p:nvGrpSpPr>
        <p:grpSpPr>
          <a:xfrm>
            <a:off x="6648443" y="4573721"/>
            <a:ext cx="980046" cy="1283827"/>
            <a:chOff x="6724650" y="4166139"/>
            <a:chExt cx="1099184" cy="1439894"/>
          </a:xfrm>
          <a:gradFill>
            <a:gsLst>
              <a:gs pos="1100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path path="circle">
              <a:fillToRect l="50000" t="50000" r="50000" b="50000"/>
            </a:path>
          </a:gradFill>
        </p:grpSpPr>
        <p:grpSp>
          <p:nvGrpSpPr>
            <p:cNvPr id="35" name="Graphic 21">
              <a:extLst>
                <a:ext uri="{FF2B5EF4-FFF2-40B4-BE49-F238E27FC236}">
                  <a16:creationId xmlns:a16="http://schemas.microsoft.com/office/drawing/2014/main" id="{00CD581C-8175-2D28-7D5E-E5904F30DE57}"/>
                </a:ext>
              </a:extLst>
            </p:cNvPr>
            <p:cNvGrpSpPr/>
            <p:nvPr/>
          </p:nvGrpSpPr>
          <p:grpSpPr>
            <a:xfrm>
              <a:off x="6724650" y="4166139"/>
              <a:ext cx="1099184" cy="1439894"/>
              <a:chOff x="6724650" y="4166139"/>
              <a:chExt cx="1099184" cy="1439894"/>
            </a:xfrm>
            <a:grpFill/>
          </p:grpSpPr>
          <p:sp>
            <p:nvSpPr>
              <p:cNvPr id="39" name="Freeform: Shape 50">
                <a:extLst>
                  <a:ext uri="{FF2B5EF4-FFF2-40B4-BE49-F238E27FC236}">
                    <a16:creationId xmlns:a16="http://schemas.microsoft.com/office/drawing/2014/main" id="{8C49B782-A491-2278-F236-D517D6A8BEF4}"/>
                  </a:ext>
                </a:extLst>
              </p:cNvPr>
              <p:cNvSpPr/>
              <p:nvPr/>
            </p:nvSpPr>
            <p:spPr>
              <a:xfrm>
                <a:off x="6724650" y="4166139"/>
                <a:ext cx="1099184" cy="1439894"/>
              </a:xfrm>
              <a:custGeom>
                <a:avLst/>
                <a:gdLst>
                  <a:gd name="connsiteX0" fmla="*/ 1099185 w 1099184"/>
                  <a:gd name="connsiteY0" fmla="*/ 318801 h 1439894"/>
                  <a:gd name="connsiteX1" fmla="*/ 1099185 w 1099184"/>
                  <a:gd name="connsiteY1" fmla="*/ 1191958 h 1439894"/>
                  <a:gd name="connsiteX2" fmla="*/ 851821 w 1099184"/>
                  <a:gd name="connsiteY2" fmla="*/ 1439894 h 1439894"/>
                  <a:gd name="connsiteX3" fmla="*/ 286 w 1099184"/>
                  <a:gd name="connsiteY3" fmla="*/ 1439894 h 1439894"/>
                  <a:gd name="connsiteX4" fmla="*/ 286 w 1099184"/>
                  <a:gd name="connsiteY4" fmla="*/ 1065371 h 1439894"/>
                  <a:gd name="connsiteX5" fmla="*/ 95 w 1099184"/>
                  <a:gd name="connsiteY5" fmla="*/ 1056418 h 1439894"/>
                  <a:gd name="connsiteX6" fmla="*/ 0 w 1099184"/>
                  <a:gd name="connsiteY6" fmla="*/ 1054703 h 1439894"/>
                  <a:gd name="connsiteX7" fmla="*/ 17145 w 1099184"/>
                  <a:gd name="connsiteY7" fmla="*/ 1021366 h 1439894"/>
                  <a:gd name="connsiteX8" fmla="*/ 50578 w 1099184"/>
                  <a:gd name="connsiteY8" fmla="*/ 1023747 h 1439894"/>
                  <a:gd name="connsiteX9" fmla="*/ 169640 w 1099184"/>
                  <a:gd name="connsiteY9" fmla="*/ 1061752 h 1439894"/>
                  <a:gd name="connsiteX10" fmla="*/ 327374 w 1099184"/>
                  <a:gd name="connsiteY10" fmla="*/ 897826 h 1439894"/>
                  <a:gd name="connsiteX11" fmla="*/ 169640 w 1099184"/>
                  <a:gd name="connsiteY11" fmla="*/ 733711 h 1439894"/>
                  <a:gd name="connsiteX12" fmla="*/ 50578 w 1099184"/>
                  <a:gd name="connsiteY12" fmla="*/ 771715 h 1439894"/>
                  <a:gd name="connsiteX13" fmla="*/ 17240 w 1099184"/>
                  <a:gd name="connsiteY13" fmla="*/ 774192 h 1439894"/>
                  <a:gd name="connsiteX14" fmla="*/ 381 w 1099184"/>
                  <a:gd name="connsiteY14" fmla="*/ 743426 h 1439894"/>
                  <a:gd name="connsiteX15" fmla="*/ 286 w 1099184"/>
                  <a:gd name="connsiteY15" fmla="*/ 732663 h 1439894"/>
                  <a:gd name="connsiteX16" fmla="*/ 286 w 1099184"/>
                  <a:gd name="connsiteY16" fmla="*/ 395764 h 1439894"/>
                  <a:gd name="connsiteX17" fmla="*/ 476 w 1099184"/>
                  <a:gd name="connsiteY17" fmla="*/ 318801 h 1439894"/>
                  <a:gd name="connsiteX18" fmla="*/ 391763 w 1099184"/>
                  <a:gd name="connsiteY18" fmla="*/ 318801 h 1439894"/>
                  <a:gd name="connsiteX19" fmla="*/ 399860 w 1099184"/>
                  <a:gd name="connsiteY19" fmla="*/ 318706 h 1439894"/>
                  <a:gd name="connsiteX20" fmla="*/ 401955 w 1099184"/>
                  <a:gd name="connsiteY20" fmla="*/ 318611 h 1439894"/>
                  <a:gd name="connsiteX21" fmla="*/ 479870 w 1099184"/>
                  <a:gd name="connsiteY21" fmla="*/ 247078 h 1439894"/>
                  <a:gd name="connsiteX22" fmla="*/ 470059 w 1099184"/>
                  <a:gd name="connsiteY22" fmla="*/ 207835 h 1439894"/>
                  <a:gd name="connsiteX23" fmla="*/ 436245 w 1099184"/>
                  <a:gd name="connsiteY23" fmla="*/ 107156 h 1439894"/>
                  <a:gd name="connsiteX24" fmla="*/ 558737 w 1099184"/>
                  <a:gd name="connsiteY24" fmla="*/ 0 h 1439894"/>
                  <a:gd name="connsiteX25" fmla="*/ 681038 w 1099184"/>
                  <a:gd name="connsiteY25" fmla="*/ 107156 h 1439894"/>
                  <a:gd name="connsiteX26" fmla="*/ 647319 w 1099184"/>
                  <a:gd name="connsiteY26" fmla="*/ 207835 h 1439894"/>
                  <a:gd name="connsiteX27" fmla="*/ 637508 w 1099184"/>
                  <a:gd name="connsiteY27" fmla="*/ 246983 h 1439894"/>
                  <a:gd name="connsiteX28" fmla="*/ 645319 w 1099184"/>
                  <a:gd name="connsiteY28" fmla="*/ 278987 h 1439894"/>
                  <a:gd name="connsiteX29" fmla="*/ 724472 w 1099184"/>
                  <a:gd name="connsiteY29" fmla="*/ 318801 h 1439894"/>
                  <a:gd name="connsiteX30" fmla="*/ 1099185 w 1099184"/>
                  <a:gd name="connsiteY30" fmla="*/ 318801 h 143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99184" h="1439894">
                    <a:moveTo>
                      <a:pt x="1099185" y="318801"/>
                    </a:moveTo>
                    <a:lnTo>
                      <a:pt x="1099185" y="1191958"/>
                    </a:lnTo>
                    <a:cubicBezTo>
                      <a:pt x="1099185" y="1328642"/>
                      <a:pt x="988505" y="1439894"/>
                      <a:pt x="851821" y="1439894"/>
                    </a:cubicBezTo>
                    <a:lnTo>
                      <a:pt x="286" y="1439894"/>
                    </a:lnTo>
                    <a:lnTo>
                      <a:pt x="286" y="1065371"/>
                    </a:lnTo>
                    <a:lnTo>
                      <a:pt x="95" y="1056418"/>
                    </a:lnTo>
                    <a:cubicBezTo>
                      <a:pt x="95" y="1055846"/>
                      <a:pt x="95" y="1055275"/>
                      <a:pt x="0" y="1054703"/>
                    </a:cubicBezTo>
                    <a:cubicBezTo>
                      <a:pt x="1714" y="1038701"/>
                      <a:pt x="7906" y="1026605"/>
                      <a:pt x="17145" y="1021366"/>
                    </a:cubicBezTo>
                    <a:cubicBezTo>
                      <a:pt x="25718" y="1016603"/>
                      <a:pt x="37529" y="1017365"/>
                      <a:pt x="50578" y="1023747"/>
                    </a:cubicBezTo>
                    <a:cubicBezTo>
                      <a:pt x="58484" y="1027652"/>
                      <a:pt x="129254" y="1061752"/>
                      <a:pt x="169640" y="1061752"/>
                    </a:cubicBezTo>
                    <a:cubicBezTo>
                      <a:pt x="251651" y="1061752"/>
                      <a:pt x="327374" y="988219"/>
                      <a:pt x="327374" y="897826"/>
                    </a:cubicBezTo>
                    <a:cubicBezTo>
                      <a:pt x="327374" y="807339"/>
                      <a:pt x="251651" y="733711"/>
                      <a:pt x="169640" y="733711"/>
                    </a:cubicBezTo>
                    <a:cubicBezTo>
                      <a:pt x="129254" y="733711"/>
                      <a:pt x="58484" y="767905"/>
                      <a:pt x="50578" y="771715"/>
                    </a:cubicBezTo>
                    <a:cubicBezTo>
                      <a:pt x="41434" y="776288"/>
                      <a:pt x="28194" y="780383"/>
                      <a:pt x="17240" y="774192"/>
                    </a:cubicBezTo>
                    <a:cubicBezTo>
                      <a:pt x="8477" y="769334"/>
                      <a:pt x="2477" y="758190"/>
                      <a:pt x="381" y="743426"/>
                    </a:cubicBezTo>
                    <a:cubicBezTo>
                      <a:pt x="381" y="741712"/>
                      <a:pt x="286" y="738092"/>
                      <a:pt x="286" y="732663"/>
                    </a:cubicBezTo>
                    <a:lnTo>
                      <a:pt x="286" y="395764"/>
                    </a:lnTo>
                    <a:cubicBezTo>
                      <a:pt x="476" y="395764"/>
                      <a:pt x="476" y="318801"/>
                      <a:pt x="476" y="318801"/>
                    </a:cubicBezTo>
                    <a:lnTo>
                      <a:pt x="391763" y="318801"/>
                    </a:lnTo>
                    <a:lnTo>
                      <a:pt x="399860" y="318706"/>
                    </a:lnTo>
                    <a:lnTo>
                      <a:pt x="401955" y="318611"/>
                    </a:lnTo>
                    <a:cubicBezTo>
                      <a:pt x="448532" y="315182"/>
                      <a:pt x="479870" y="286417"/>
                      <a:pt x="479870" y="247078"/>
                    </a:cubicBezTo>
                    <a:cubicBezTo>
                      <a:pt x="479870" y="234220"/>
                      <a:pt x="476536" y="221075"/>
                      <a:pt x="470059" y="207835"/>
                    </a:cubicBezTo>
                    <a:cubicBezTo>
                      <a:pt x="457010" y="181261"/>
                      <a:pt x="436245" y="130302"/>
                      <a:pt x="436245" y="107156"/>
                    </a:cubicBezTo>
                    <a:cubicBezTo>
                      <a:pt x="436245" y="48101"/>
                      <a:pt x="491204" y="0"/>
                      <a:pt x="558737" y="0"/>
                    </a:cubicBezTo>
                    <a:cubicBezTo>
                      <a:pt x="626173" y="0"/>
                      <a:pt x="681038" y="48101"/>
                      <a:pt x="681038" y="107156"/>
                    </a:cubicBezTo>
                    <a:cubicBezTo>
                      <a:pt x="681038" y="130302"/>
                      <a:pt x="660368" y="181261"/>
                      <a:pt x="647319" y="207835"/>
                    </a:cubicBezTo>
                    <a:cubicBezTo>
                      <a:pt x="640842" y="221075"/>
                      <a:pt x="637508" y="234220"/>
                      <a:pt x="637508" y="246983"/>
                    </a:cubicBezTo>
                    <a:cubicBezTo>
                      <a:pt x="637508" y="258127"/>
                      <a:pt x="640080" y="269176"/>
                      <a:pt x="645319" y="278987"/>
                    </a:cubicBezTo>
                    <a:cubicBezTo>
                      <a:pt x="660463" y="307467"/>
                      <a:pt x="693991" y="318801"/>
                      <a:pt x="724472" y="318801"/>
                    </a:cubicBezTo>
                    <a:lnTo>
                      <a:pt x="1099185" y="3188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020E8D06-A802-203D-3949-6BBB58D61A6C}"/>
                  </a:ext>
                </a:extLst>
              </p:cNvPr>
              <p:cNvSpPr/>
              <p:nvPr/>
            </p:nvSpPr>
            <p:spPr>
              <a:xfrm>
                <a:off x="6724650" y="4166139"/>
                <a:ext cx="1099184" cy="1439894"/>
              </a:xfrm>
              <a:custGeom>
                <a:avLst/>
                <a:gdLst>
                  <a:gd name="connsiteX0" fmla="*/ 1099185 w 1099184"/>
                  <a:gd name="connsiteY0" fmla="*/ 318801 h 1439894"/>
                  <a:gd name="connsiteX1" fmla="*/ 1099185 w 1099184"/>
                  <a:gd name="connsiteY1" fmla="*/ 1191958 h 1439894"/>
                  <a:gd name="connsiteX2" fmla="*/ 851821 w 1099184"/>
                  <a:gd name="connsiteY2" fmla="*/ 1439894 h 1439894"/>
                  <a:gd name="connsiteX3" fmla="*/ 286 w 1099184"/>
                  <a:gd name="connsiteY3" fmla="*/ 1439894 h 1439894"/>
                  <a:gd name="connsiteX4" fmla="*/ 286 w 1099184"/>
                  <a:gd name="connsiteY4" fmla="*/ 1065371 h 1439894"/>
                  <a:gd name="connsiteX5" fmla="*/ 95 w 1099184"/>
                  <a:gd name="connsiteY5" fmla="*/ 1056418 h 1439894"/>
                  <a:gd name="connsiteX6" fmla="*/ 0 w 1099184"/>
                  <a:gd name="connsiteY6" fmla="*/ 1054703 h 1439894"/>
                  <a:gd name="connsiteX7" fmla="*/ 17145 w 1099184"/>
                  <a:gd name="connsiteY7" fmla="*/ 1021366 h 1439894"/>
                  <a:gd name="connsiteX8" fmla="*/ 50578 w 1099184"/>
                  <a:gd name="connsiteY8" fmla="*/ 1023747 h 1439894"/>
                  <a:gd name="connsiteX9" fmla="*/ 169640 w 1099184"/>
                  <a:gd name="connsiteY9" fmla="*/ 1061752 h 1439894"/>
                  <a:gd name="connsiteX10" fmla="*/ 327374 w 1099184"/>
                  <a:gd name="connsiteY10" fmla="*/ 897826 h 1439894"/>
                  <a:gd name="connsiteX11" fmla="*/ 169640 w 1099184"/>
                  <a:gd name="connsiteY11" fmla="*/ 733711 h 1439894"/>
                  <a:gd name="connsiteX12" fmla="*/ 50578 w 1099184"/>
                  <a:gd name="connsiteY12" fmla="*/ 771715 h 1439894"/>
                  <a:gd name="connsiteX13" fmla="*/ 17240 w 1099184"/>
                  <a:gd name="connsiteY13" fmla="*/ 774192 h 1439894"/>
                  <a:gd name="connsiteX14" fmla="*/ 381 w 1099184"/>
                  <a:gd name="connsiteY14" fmla="*/ 743426 h 1439894"/>
                  <a:gd name="connsiteX15" fmla="*/ 286 w 1099184"/>
                  <a:gd name="connsiteY15" fmla="*/ 732663 h 1439894"/>
                  <a:gd name="connsiteX16" fmla="*/ 286 w 1099184"/>
                  <a:gd name="connsiteY16" fmla="*/ 395764 h 1439894"/>
                  <a:gd name="connsiteX17" fmla="*/ 476 w 1099184"/>
                  <a:gd name="connsiteY17" fmla="*/ 318801 h 1439894"/>
                  <a:gd name="connsiteX18" fmla="*/ 391763 w 1099184"/>
                  <a:gd name="connsiteY18" fmla="*/ 318801 h 1439894"/>
                  <a:gd name="connsiteX19" fmla="*/ 399860 w 1099184"/>
                  <a:gd name="connsiteY19" fmla="*/ 318706 h 1439894"/>
                  <a:gd name="connsiteX20" fmla="*/ 401955 w 1099184"/>
                  <a:gd name="connsiteY20" fmla="*/ 318611 h 1439894"/>
                  <a:gd name="connsiteX21" fmla="*/ 479870 w 1099184"/>
                  <a:gd name="connsiteY21" fmla="*/ 247078 h 1439894"/>
                  <a:gd name="connsiteX22" fmla="*/ 470059 w 1099184"/>
                  <a:gd name="connsiteY22" fmla="*/ 207835 h 1439894"/>
                  <a:gd name="connsiteX23" fmla="*/ 436245 w 1099184"/>
                  <a:gd name="connsiteY23" fmla="*/ 107156 h 1439894"/>
                  <a:gd name="connsiteX24" fmla="*/ 558737 w 1099184"/>
                  <a:gd name="connsiteY24" fmla="*/ 0 h 1439894"/>
                  <a:gd name="connsiteX25" fmla="*/ 681038 w 1099184"/>
                  <a:gd name="connsiteY25" fmla="*/ 107156 h 1439894"/>
                  <a:gd name="connsiteX26" fmla="*/ 647319 w 1099184"/>
                  <a:gd name="connsiteY26" fmla="*/ 207835 h 1439894"/>
                  <a:gd name="connsiteX27" fmla="*/ 637508 w 1099184"/>
                  <a:gd name="connsiteY27" fmla="*/ 246983 h 1439894"/>
                  <a:gd name="connsiteX28" fmla="*/ 645319 w 1099184"/>
                  <a:gd name="connsiteY28" fmla="*/ 278987 h 1439894"/>
                  <a:gd name="connsiteX29" fmla="*/ 724472 w 1099184"/>
                  <a:gd name="connsiteY29" fmla="*/ 318801 h 1439894"/>
                  <a:gd name="connsiteX30" fmla="*/ 1099185 w 1099184"/>
                  <a:gd name="connsiteY30" fmla="*/ 318801 h 143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99184" h="1439894">
                    <a:moveTo>
                      <a:pt x="1099185" y="318801"/>
                    </a:moveTo>
                    <a:lnTo>
                      <a:pt x="1099185" y="1191958"/>
                    </a:lnTo>
                    <a:cubicBezTo>
                      <a:pt x="1099185" y="1328642"/>
                      <a:pt x="988505" y="1439894"/>
                      <a:pt x="851821" y="1439894"/>
                    </a:cubicBezTo>
                    <a:lnTo>
                      <a:pt x="286" y="1439894"/>
                    </a:lnTo>
                    <a:lnTo>
                      <a:pt x="286" y="1065371"/>
                    </a:lnTo>
                    <a:lnTo>
                      <a:pt x="95" y="1056418"/>
                    </a:lnTo>
                    <a:cubicBezTo>
                      <a:pt x="95" y="1055846"/>
                      <a:pt x="95" y="1055275"/>
                      <a:pt x="0" y="1054703"/>
                    </a:cubicBezTo>
                    <a:cubicBezTo>
                      <a:pt x="1714" y="1038701"/>
                      <a:pt x="7906" y="1026605"/>
                      <a:pt x="17145" y="1021366"/>
                    </a:cubicBezTo>
                    <a:cubicBezTo>
                      <a:pt x="25718" y="1016603"/>
                      <a:pt x="37529" y="1017365"/>
                      <a:pt x="50578" y="1023747"/>
                    </a:cubicBezTo>
                    <a:cubicBezTo>
                      <a:pt x="58484" y="1027652"/>
                      <a:pt x="129254" y="1061752"/>
                      <a:pt x="169640" y="1061752"/>
                    </a:cubicBezTo>
                    <a:cubicBezTo>
                      <a:pt x="251651" y="1061752"/>
                      <a:pt x="327374" y="988219"/>
                      <a:pt x="327374" y="897826"/>
                    </a:cubicBezTo>
                    <a:cubicBezTo>
                      <a:pt x="327374" y="807339"/>
                      <a:pt x="251651" y="733711"/>
                      <a:pt x="169640" y="733711"/>
                    </a:cubicBezTo>
                    <a:cubicBezTo>
                      <a:pt x="129254" y="733711"/>
                      <a:pt x="58484" y="767905"/>
                      <a:pt x="50578" y="771715"/>
                    </a:cubicBezTo>
                    <a:cubicBezTo>
                      <a:pt x="41434" y="776288"/>
                      <a:pt x="28194" y="780383"/>
                      <a:pt x="17240" y="774192"/>
                    </a:cubicBezTo>
                    <a:cubicBezTo>
                      <a:pt x="8477" y="769334"/>
                      <a:pt x="2477" y="758190"/>
                      <a:pt x="381" y="743426"/>
                    </a:cubicBezTo>
                    <a:cubicBezTo>
                      <a:pt x="381" y="741712"/>
                      <a:pt x="286" y="738092"/>
                      <a:pt x="286" y="732663"/>
                    </a:cubicBezTo>
                    <a:lnTo>
                      <a:pt x="286" y="395764"/>
                    </a:lnTo>
                    <a:cubicBezTo>
                      <a:pt x="476" y="395764"/>
                      <a:pt x="476" y="318801"/>
                      <a:pt x="476" y="318801"/>
                    </a:cubicBezTo>
                    <a:lnTo>
                      <a:pt x="391763" y="318801"/>
                    </a:lnTo>
                    <a:lnTo>
                      <a:pt x="399860" y="318706"/>
                    </a:lnTo>
                    <a:lnTo>
                      <a:pt x="401955" y="318611"/>
                    </a:lnTo>
                    <a:cubicBezTo>
                      <a:pt x="448532" y="315182"/>
                      <a:pt x="479870" y="286417"/>
                      <a:pt x="479870" y="247078"/>
                    </a:cubicBezTo>
                    <a:cubicBezTo>
                      <a:pt x="479870" y="234220"/>
                      <a:pt x="476536" y="221075"/>
                      <a:pt x="470059" y="207835"/>
                    </a:cubicBezTo>
                    <a:cubicBezTo>
                      <a:pt x="457010" y="181261"/>
                      <a:pt x="436245" y="130302"/>
                      <a:pt x="436245" y="107156"/>
                    </a:cubicBezTo>
                    <a:cubicBezTo>
                      <a:pt x="436245" y="48101"/>
                      <a:pt x="491204" y="0"/>
                      <a:pt x="558737" y="0"/>
                    </a:cubicBezTo>
                    <a:cubicBezTo>
                      <a:pt x="626173" y="0"/>
                      <a:pt x="681038" y="48101"/>
                      <a:pt x="681038" y="107156"/>
                    </a:cubicBezTo>
                    <a:cubicBezTo>
                      <a:pt x="681038" y="130302"/>
                      <a:pt x="660368" y="181261"/>
                      <a:pt x="647319" y="207835"/>
                    </a:cubicBezTo>
                    <a:cubicBezTo>
                      <a:pt x="640842" y="221075"/>
                      <a:pt x="637508" y="234220"/>
                      <a:pt x="637508" y="246983"/>
                    </a:cubicBezTo>
                    <a:cubicBezTo>
                      <a:pt x="637508" y="258127"/>
                      <a:pt x="640080" y="269176"/>
                      <a:pt x="645319" y="278987"/>
                    </a:cubicBezTo>
                    <a:cubicBezTo>
                      <a:pt x="660463" y="307467"/>
                      <a:pt x="693991" y="318801"/>
                      <a:pt x="724472" y="318801"/>
                    </a:cubicBezTo>
                    <a:lnTo>
                      <a:pt x="1099185" y="3188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aphic 21">
              <a:extLst>
                <a:ext uri="{FF2B5EF4-FFF2-40B4-BE49-F238E27FC236}">
                  <a16:creationId xmlns:a16="http://schemas.microsoft.com/office/drawing/2014/main" id="{773D105E-3C57-4971-4859-C1EFFD56CAA4}"/>
                </a:ext>
              </a:extLst>
            </p:cNvPr>
            <p:cNvGrpSpPr/>
            <p:nvPr/>
          </p:nvGrpSpPr>
          <p:grpSpPr>
            <a:xfrm>
              <a:off x="6724650" y="4166139"/>
              <a:ext cx="1099184" cy="1439894"/>
              <a:chOff x="6724650" y="4166139"/>
              <a:chExt cx="1099184" cy="1439894"/>
            </a:xfrm>
            <a:grpFill/>
          </p:grpSpPr>
          <p:sp useBgFill="1">
            <p:nvSpPr>
              <p:cNvPr id="37" name="Freeform: Shape 65">
                <a:extLst>
                  <a:ext uri="{FF2B5EF4-FFF2-40B4-BE49-F238E27FC236}">
                    <a16:creationId xmlns:a16="http://schemas.microsoft.com/office/drawing/2014/main" id="{C9575AB7-C7C8-81EB-9531-D6D312739D75}"/>
                  </a:ext>
                </a:extLst>
              </p:cNvPr>
              <p:cNvSpPr/>
              <p:nvPr/>
            </p:nvSpPr>
            <p:spPr>
              <a:xfrm>
                <a:off x="6724650" y="4166139"/>
                <a:ext cx="1099184" cy="1439894"/>
              </a:xfrm>
              <a:custGeom>
                <a:avLst/>
                <a:gdLst>
                  <a:gd name="connsiteX0" fmla="*/ 1099185 w 1099184"/>
                  <a:gd name="connsiteY0" fmla="*/ 318801 h 1439894"/>
                  <a:gd name="connsiteX1" fmla="*/ 1099185 w 1099184"/>
                  <a:gd name="connsiteY1" fmla="*/ 1191958 h 1439894"/>
                  <a:gd name="connsiteX2" fmla="*/ 851821 w 1099184"/>
                  <a:gd name="connsiteY2" fmla="*/ 1439894 h 1439894"/>
                  <a:gd name="connsiteX3" fmla="*/ 286 w 1099184"/>
                  <a:gd name="connsiteY3" fmla="*/ 1439894 h 1439894"/>
                  <a:gd name="connsiteX4" fmla="*/ 286 w 1099184"/>
                  <a:gd name="connsiteY4" fmla="*/ 1065371 h 1439894"/>
                  <a:gd name="connsiteX5" fmla="*/ 95 w 1099184"/>
                  <a:gd name="connsiteY5" fmla="*/ 1056418 h 1439894"/>
                  <a:gd name="connsiteX6" fmla="*/ 0 w 1099184"/>
                  <a:gd name="connsiteY6" fmla="*/ 1054703 h 1439894"/>
                  <a:gd name="connsiteX7" fmla="*/ 17145 w 1099184"/>
                  <a:gd name="connsiteY7" fmla="*/ 1021366 h 1439894"/>
                  <a:gd name="connsiteX8" fmla="*/ 50578 w 1099184"/>
                  <a:gd name="connsiteY8" fmla="*/ 1023747 h 1439894"/>
                  <a:gd name="connsiteX9" fmla="*/ 169640 w 1099184"/>
                  <a:gd name="connsiteY9" fmla="*/ 1061752 h 1439894"/>
                  <a:gd name="connsiteX10" fmla="*/ 327374 w 1099184"/>
                  <a:gd name="connsiteY10" fmla="*/ 897826 h 1439894"/>
                  <a:gd name="connsiteX11" fmla="*/ 169640 w 1099184"/>
                  <a:gd name="connsiteY11" fmla="*/ 733711 h 1439894"/>
                  <a:gd name="connsiteX12" fmla="*/ 50578 w 1099184"/>
                  <a:gd name="connsiteY12" fmla="*/ 771715 h 1439894"/>
                  <a:gd name="connsiteX13" fmla="*/ 17240 w 1099184"/>
                  <a:gd name="connsiteY13" fmla="*/ 774192 h 1439894"/>
                  <a:gd name="connsiteX14" fmla="*/ 381 w 1099184"/>
                  <a:gd name="connsiteY14" fmla="*/ 743426 h 1439894"/>
                  <a:gd name="connsiteX15" fmla="*/ 286 w 1099184"/>
                  <a:gd name="connsiteY15" fmla="*/ 732663 h 1439894"/>
                  <a:gd name="connsiteX16" fmla="*/ 286 w 1099184"/>
                  <a:gd name="connsiteY16" fmla="*/ 395764 h 1439894"/>
                  <a:gd name="connsiteX17" fmla="*/ 476 w 1099184"/>
                  <a:gd name="connsiteY17" fmla="*/ 318801 h 1439894"/>
                  <a:gd name="connsiteX18" fmla="*/ 391763 w 1099184"/>
                  <a:gd name="connsiteY18" fmla="*/ 318801 h 1439894"/>
                  <a:gd name="connsiteX19" fmla="*/ 399860 w 1099184"/>
                  <a:gd name="connsiteY19" fmla="*/ 318706 h 1439894"/>
                  <a:gd name="connsiteX20" fmla="*/ 401955 w 1099184"/>
                  <a:gd name="connsiteY20" fmla="*/ 318611 h 1439894"/>
                  <a:gd name="connsiteX21" fmla="*/ 479870 w 1099184"/>
                  <a:gd name="connsiteY21" fmla="*/ 247078 h 1439894"/>
                  <a:gd name="connsiteX22" fmla="*/ 470059 w 1099184"/>
                  <a:gd name="connsiteY22" fmla="*/ 207835 h 1439894"/>
                  <a:gd name="connsiteX23" fmla="*/ 436245 w 1099184"/>
                  <a:gd name="connsiteY23" fmla="*/ 107156 h 1439894"/>
                  <a:gd name="connsiteX24" fmla="*/ 558737 w 1099184"/>
                  <a:gd name="connsiteY24" fmla="*/ 0 h 1439894"/>
                  <a:gd name="connsiteX25" fmla="*/ 681038 w 1099184"/>
                  <a:gd name="connsiteY25" fmla="*/ 107156 h 1439894"/>
                  <a:gd name="connsiteX26" fmla="*/ 647319 w 1099184"/>
                  <a:gd name="connsiteY26" fmla="*/ 207835 h 1439894"/>
                  <a:gd name="connsiteX27" fmla="*/ 637508 w 1099184"/>
                  <a:gd name="connsiteY27" fmla="*/ 246983 h 1439894"/>
                  <a:gd name="connsiteX28" fmla="*/ 645319 w 1099184"/>
                  <a:gd name="connsiteY28" fmla="*/ 278987 h 1439894"/>
                  <a:gd name="connsiteX29" fmla="*/ 724472 w 1099184"/>
                  <a:gd name="connsiteY29" fmla="*/ 318801 h 1439894"/>
                  <a:gd name="connsiteX30" fmla="*/ 1099185 w 1099184"/>
                  <a:gd name="connsiteY30" fmla="*/ 318801 h 143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99184" h="1439894">
                    <a:moveTo>
                      <a:pt x="1099185" y="318801"/>
                    </a:moveTo>
                    <a:lnTo>
                      <a:pt x="1099185" y="1191958"/>
                    </a:lnTo>
                    <a:cubicBezTo>
                      <a:pt x="1099185" y="1328642"/>
                      <a:pt x="988505" y="1439894"/>
                      <a:pt x="851821" y="1439894"/>
                    </a:cubicBezTo>
                    <a:lnTo>
                      <a:pt x="286" y="1439894"/>
                    </a:lnTo>
                    <a:lnTo>
                      <a:pt x="286" y="1065371"/>
                    </a:lnTo>
                    <a:lnTo>
                      <a:pt x="95" y="1056418"/>
                    </a:lnTo>
                    <a:cubicBezTo>
                      <a:pt x="95" y="1055846"/>
                      <a:pt x="95" y="1055275"/>
                      <a:pt x="0" y="1054703"/>
                    </a:cubicBezTo>
                    <a:cubicBezTo>
                      <a:pt x="1714" y="1038701"/>
                      <a:pt x="7906" y="1026605"/>
                      <a:pt x="17145" y="1021366"/>
                    </a:cubicBezTo>
                    <a:cubicBezTo>
                      <a:pt x="25718" y="1016603"/>
                      <a:pt x="37529" y="1017365"/>
                      <a:pt x="50578" y="1023747"/>
                    </a:cubicBezTo>
                    <a:cubicBezTo>
                      <a:pt x="58484" y="1027652"/>
                      <a:pt x="129254" y="1061752"/>
                      <a:pt x="169640" y="1061752"/>
                    </a:cubicBezTo>
                    <a:cubicBezTo>
                      <a:pt x="251651" y="1061752"/>
                      <a:pt x="327374" y="988219"/>
                      <a:pt x="327374" y="897826"/>
                    </a:cubicBezTo>
                    <a:cubicBezTo>
                      <a:pt x="327374" y="807339"/>
                      <a:pt x="251651" y="733711"/>
                      <a:pt x="169640" y="733711"/>
                    </a:cubicBezTo>
                    <a:cubicBezTo>
                      <a:pt x="129254" y="733711"/>
                      <a:pt x="58484" y="767905"/>
                      <a:pt x="50578" y="771715"/>
                    </a:cubicBezTo>
                    <a:cubicBezTo>
                      <a:pt x="41434" y="776288"/>
                      <a:pt x="28194" y="780383"/>
                      <a:pt x="17240" y="774192"/>
                    </a:cubicBezTo>
                    <a:cubicBezTo>
                      <a:pt x="8477" y="769334"/>
                      <a:pt x="2477" y="758190"/>
                      <a:pt x="381" y="743426"/>
                    </a:cubicBezTo>
                    <a:cubicBezTo>
                      <a:pt x="381" y="741712"/>
                      <a:pt x="286" y="738092"/>
                      <a:pt x="286" y="732663"/>
                    </a:cubicBezTo>
                    <a:lnTo>
                      <a:pt x="286" y="395764"/>
                    </a:lnTo>
                    <a:cubicBezTo>
                      <a:pt x="476" y="395764"/>
                      <a:pt x="476" y="318801"/>
                      <a:pt x="476" y="318801"/>
                    </a:cubicBezTo>
                    <a:lnTo>
                      <a:pt x="391763" y="318801"/>
                    </a:lnTo>
                    <a:lnTo>
                      <a:pt x="399860" y="318706"/>
                    </a:lnTo>
                    <a:lnTo>
                      <a:pt x="401955" y="318611"/>
                    </a:lnTo>
                    <a:cubicBezTo>
                      <a:pt x="448532" y="315182"/>
                      <a:pt x="479870" y="286417"/>
                      <a:pt x="479870" y="247078"/>
                    </a:cubicBezTo>
                    <a:cubicBezTo>
                      <a:pt x="479870" y="234220"/>
                      <a:pt x="476536" y="221075"/>
                      <a:pt x="470059" y="207835"/>
                    </a:cubicBezTo>
                    <a:cubicBezTo>
                      <a:pt x="457010" y="181261"/>
                      <a:pt x="436245" y="130302"/>
                      <a:pt x="436245" y="107156"/>
                    </a:cubicBezTo>
                    <a:cubicBezTo>
                      <a:pt x="436245" y="48101"/>
                      <a:pt x="491204" y="0"/>
                      <a:pt x="558737" y="0"/>
                    </a:cubicBezTo>
                    <a:cubicBezTo>
                      <a:pt x="626173" y="0"/>
                      <a:pt x="681038" y="48101"/>
                      <a:pt x="681038" y="107156"/>
                    </a:cubicBezTo>
                    <a:cubicBezTo>
                      <a:pt x="681038" y="130302"/>
                      <a:pt x="660368" y="181261"/>
                      <a:pt x="647319" y="207835"/>
                    </a:cubicBezTo>
                    <a:cubicBezTo>
                      <a:pt x="640842" y="221075"/>
                      <a:pt x="637508" y="234220"/>
                      <a:pt x="637508" y="246983"/>
                    </a:cubicBezTo>
                    <a:cubicBezTo>
                      <a:pt x="637508" y="258127"/>
                      <a:pt x="640080" y="269176"/>
                      <a:pt x="645319" y="278987"/>
                    </a:cubicBezTo>
                    <a:cubicBezTo>
                      <a:pt x="660463" y="307467"/>
                      <a:pt x="693991" y="318801"/>
                      <a:pt x="724472" y="318801"/>
                    </a:cubicBezTo>
                    <a:lnTo>
                      <a:pt x="1099185" y="3188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  <p:sp useBgFill="1">
            <p:nvSpPr>
              <p:cNvPr id="38" name="Freeform: Shape 66">
                <a:extLst>
                  <a:ext uri="{FF2B5EF4-FFF2-40B4-BE49-F238E27FC236}">
                    <a16:creationId xmlns:a16="http://schemas.microsoft.com/office/drawing/2014/main" id="{7C8FE029-CAA0-92D0-B2EC-0720407E9EE5}"/>
                  </a:ext>
                </a:extLst>
              </p:cNvPr>
              <p:cNvSpPr/>
              <p:nvPr/>
            </p:nvSpPr>
            <p:spPr>
              <a:xfrm>
                <a:off x="6724650" y="4166139"/>
                <a:ext cx="1099184" cy="1439894"/>
              </a:xfrm>
              <a:custGeom>
                <a:avLst/>
                <a:gdLst>
                  <a:gd name="connsiteX0" fmla="*/ 1099185 w 1099184"/>
                  <a:gd name="connsiteY0" fmla="*/ 318801 h 1439894"/>
                  <a:gd name="connsiteX1" fmla="*/ 1099185 w 1099184"/>
                  <a:gd name="connsiteY1" fmla="*/ 1191958 h 1439894"/>
                  <a:gd name="connsiteX2" fmla="*/ 851821 w 1099184"/>
                  <a:gd name="connsiteY2" fmla="*/ 1439894 h 1439894"/>
                  <a:gd name="connsiteX3" fmla="*/ 286 w 1099184"/>
                  <a:gd name="connsiteY3" fmla="*/ 1439894 h 1439894"/>
                  <a:gd name="connsiteX4" fmla="*/ 286 w 1099184"/>
                  <a:gd name="connsiteY4" fmla="*/ 1065371 h 1439894"/>
                  <a:gd name="connsiteX5" fmla="*/ 95 w 1099184"/>
                  <a:gd name="connsiteY5" fmla="*/ 1056418 h 1439894"/>
                  <a:gd name="connsiteX6" fmla="*/ 0 w 1099184"/>
                  <a:gd name="connsiteY6" fmla="*/ 1054703 h 1439894"/>
                  <a:gd name="connsiteX7" fmla="*/ 17145 w 1099184"/>
                  <a:gd name="connsiteY7" fmla="*/ 1021366 h 1439894"/>
                  <a:gd name="connsiteX8" fmla="*/ 50578 w 1099184"/>
                  <a:gd name="connsiteY8" fmla="*/ 1023747 h 1439894"/>
                  <a:gd name="connsiteX9" fmla="*/ 169640 w 1099184"/>
                  <a:gd name="connsiteY9" fmla="*/ 1061752 h 1439894"/>
                  <a:gd name="connsiteX10" fmla="*/ 327374 w 1099184"/>
                  <a:gd name="connsiteY10" fmla="*/ 897826 h 1439894"/>
                  <a:gd name="connsiteX11" fmla="*/ 169640 w 1099184"/>
                  <a:gd name="connsiteY11" fmla="*/ 733711 h 1439894"/>
                  <a:gd name="connsiteX12" fmla="*/ 50578 w 1099184"/>
                  <a:gd name="connsiteY12" fmla="*/ 771715 h 1439894"/>
                  <a:gd name="connsiteX13" fmla="*/ 17240 w 1099184"/>
                  <a:gd name="connsiteY13" fmla="*/ 774192 h 1439894"/>
                  <a:gd name="connsiteX14" fmla="*/ 381 w 1099184"/>
                  <a:gd name="connsiteY14" fmla="*/ 743426 h 1439894"/>
                  <a:gd name="connsiteX15" fmla="*/ 286 w 1099184"/>
                  <a:gd name="connsiteY15" fmla="*/ 732663 h 1439894"/>
                  <a:gd name="connsiteX16" fmla="*/ 286 w 1099184"/>
                  <a:gd name="connsiteY16" fmla="*/ 395764 h 1439894"/>
                  <a:gd name="connsiteX17" fmla="*/ 476 w 1099184"/>
                  <a:gd name="connsiteY17" fmla="*/ 318801 h 1439894"/>
                  <a:gd name="connsiteX18" fmla="*/ 391763 w 1099184"/>
                  <a:gd name="connsiteY18" fmla="*/ 318801 h 1439894"/>
                  <a:gd name="connsiteX19" fmla="*/ 399860 w 1099184"/>
                  <a:gd name="connsiteY19" fmla="*/ 318706 h 1439894"/>
                  <a:gd name="connsiteX20" fmla="*/ 401955 w 1099184"/>
                  <a:gd name="connsiteY20" fmla="*/ 318611 h 1439894"/>
                  <a:gd name="connsiteX21" fmla="*/ 479870 w 1099184"/>
                  <a:gd name="connsiteY21" fmla="*/ 247078 h 1439894"/>
                  <a:gd name="connsiteX22" fmla="*/ 470059 w 1099184"/>
                  <a:gd name="connsiteY22" fmla="*/ 207835 h 1439894"/>
                  <a:gd name="connsiteX23" fmla="*/ 436245 w 1099184"/>
                  <a:gd name="connsiteY23" fmla="*/ 107156 h 1439894"/>
                  <a:gd name="connsiteX24" fmla="*/ 558737 w 1099184"/>
                  <a:gd name="connsiteY24" fmla="*/ 0 h 1439894"/>
                  <a:gd name="connsiteX25" fmla="*/ 681038 w 1099184"/>
                  <a:gd name="connsiteY25" fmla="*/ 107156 h 1439894"/>
                  <a:gd name="connsiteX26" fmla="*/ 647319 w 1099184"/>
                  <a:gd name="connsiteY26" fmla="*/ 207835 h 1439894"/>
                  <a:gd name="connsiteX27" fmla="*/ 637508 w 1099184"/>
                  <a:gd name="connsiteY27" fmla="*/ 246983 h 1439894"/>
                  <a:gd name="connsiteX28" fmla="*/ 645319 w 1099184"/>
                  <a:gd name="connsiteY28" fmla="*/ 278987 h 1439894"/>
                  <a:gd name="connsiteX29" fmla="*/ 724472 w 1099184"/>
                  <a:gd name="connsiteY29" fmla="*/ 318801 h 1439894"/>
                  <a:gd name="connsiteX30" fmla="*/ 1099185 w 1099184"/>
                  <a:gd name="connsiteY30" fmla="*/ 318801 h 143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99184" h="1439894">
                    <a:moveTo>
                      <a:pt x="1099185" y="318801"/>
                    </a:moveTo>
                    <a:lnTo>
                      <a:pt x="1099185" y="1191958"/>
                    </a:lnTo>
                    <a:cubicBezTo>
                      <a:pt x="1099185" y="1328642"/>
                      <a:pt x="988505" y="1439894"/>
                      <a:pt x="851821" y="1439894"/>
                    </a:cubicBezTo>
                    <a:lnTo>
                      <a:pt x="286" y="1439894"/>
                    </a:lnTo>
                    <a:lnTo>
                      <a:pt x="286" y="1065371"/>
                    </a:lnTo>
                    <a:lnTo>
                      <a:pt x="95" y="1056418"/>
                    </a:lnTo>
                    <a:cubicBezTo>
                      <a:pt x="95" y="1055846"/>
                      <a:pt x="95" y="1055275"/>
                      <a:pt x="0" y="1054703"/>
                    </a:cubicBezTo>
                    <a:cubicBezTo>
                      <a:pt x="1714" y="1038701"/>
                      <a:pt x="7906" y="1026605"/>
                      <a:pt x="17145" y="1021366"/>
                    </a:cubicBezTo>
                    <a:cubicBezTo>
                      <a:pt x="25718" y="1016603"/>
                      <a:pt x="37529" y="1017365"/>
                      <a:pt x="50578" y="1023747"/>
                    </a:cubicBezTo>
                    <a:cubicBezTo>
                      <a:pt x="58484" y="1027652"/>
                      <a:pt x="129254" y="1061752"/>
                      <a:pt x="169640" y="1061752"/>
                    </a:cubicBezTo>
                    <a:cubicBezTo>
                      <a:pt x="251651" y="1061752"/>
                      <a:pt x="327374" y="988219"/>
                      <a:pt x="327374" y="897826"/>
                    </a:cubicBezTo>
                    <a:cubicBezTo>
                      <a:pt x="327374" y="807339"/>
                      <a:pt x="251651" y="733711"/>
                      <a:pt x="169640" y="733711"/>
                    </a:cubicBezTo>
                    <a:cubicBezTo>
                      <a:pt x="129254" y="733711"/>
                      <a:pt x="58484" y="767905"/>
                      <a:pt x="50578" y="771715"/>
                    </a:cubicBezTo>
                    <a:cubicBezTo>
                      <a:pt x="41434" y="776288"/>
                      <a:pt x="28194" y="780383"/>
                      <a:pt x="17240" y="774192"/>
                    </a:cubicBezTo>
                    <a:cubicBezTo>
                      <a:pt x="8477" y="769334"/>
                      <a:pt x="2477" y="758190"/>
                      <a:pt x="381" y="743426"/>
                    </a:cubicBezTo>
                    <a:cubicBezTo>
                      <a:pt x="381" y="741712"/>
                      <a:pt x="286" y="738092"/>
                      <a:pt x="286" y="732663"/>
                    </a:cubicBezTo>
                    <a:lnTo>
                      <a:pt x="286" y="395764"/>
                    </a:lnTo>
                    <a:cubicBezTo>
                      <a:pt x="476" y="395764"/>
                      <a:pt x="476" y="318801"/>
                      <a:pt x="476" y="318801"/>
                    </a:cubicBezTo>
                    <a:lnTo>
                      <a:pt x="391763" y="318801"/>
                    </a:lnTo>
                    <a:lnTo>
                      <a:pt x="399860" y="318706"/>
                    </a:lnTo>
                    <a:lnTo>
                      <a:pt x="401955" y="318611"/>
                    </a:lnTo>
                    <a:cubicBezTo>
                      <a:pt x="448532" y="315182"/>
                      <a:pt x="479870" y="286417"/>
                      <a:pt x="479870" y="247078"/>
                    </a:cubicBezTo>
                    <a:cubicBezTo>
                      <a:pt x="479870" y="234220"/>
                      <a:pt x="476536" y="221075"/>
                      <a:pt x="470059" y="207835"/>
                    </a:cubicBezTo>
                    <a:cubicBezTo>
                      <a:pt x="457010" y="181261"/>
                      <a:pt x="436245" y="130302"/>
                      <a:pt x="436245" y="107156"/>
                    </a:cubicBezTo>
                    <a:cubicBezTo>
                      <a:pt x="436245" y="48101"/>
                      <a:pt x="491204" y="0"/>
                      <a:pt x="558737" y="0"/>
                    </a:cubicBezTo>
                    <a:cubicBezTo>
                      <a:pt x="626173" y="0"/>
                      <a:pt x="681038" y="48101"/>
                      <a:pt x="681038" y="107156"/>
                    </a:cubicBezTo>
                    <a:cubicBezTo>
                      <a:pt x="681038" y="130302"/>
                      <a:pt x="660368" y="181261"/>
                      <a:pt x="647319" y="207835"/>
                    </a:cubicBezTo>
                    <a:cubicBezTo>
                      <a:pt x="640842" y="221075"/>
                      <a:pt x="637508" y="234220"/>
                      <a:pt x="637508" y="246983"/>
                    </a:cubicBezTo>
                    <a:cubicBezTo>
                      <a:pt x="637508" y="258127"/>
                      <a:pt x="640080" y="269176"/>
                      <a:pt x="645319" y="278987"/>
                    </a:cubicBezTo>
                    <a:cubicBezTo>
                      <a:pt x="660463" y="307467"/>
                      <a:pt x="693991" y="318801"/>
                      <a:pt x="724472" y="318801"/>
                    </a:cubicBezTo>
                    <a:lnTo>
                      <a:pt x="1099185" y="31880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254000" dist="190500" dir="13500000" sx="98000" sy="98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1" name="Freeform: Shape 26">
            <a:extLst>
              <a:ext uri="{FF2B5EF4-FFF2-40B4-BE49-F238E27FC236}">
                <a16:creationId xmlns:a16="http://schemas.microsoft.com/office/drawing/2014/main" id="{5EFB6136-2046-D246-B162-0E5F001D92BA}"/>
              </a:ext>
            </a:extLst>
          </p:cNvPr>
          <p:cNvSpPr/>
          <p:nvPr/>
        </p:nvSpPr>
        <p:spPr>
          <a:xfrm>
            <a:off x="4056681" y="1845678"/>
            <a:ext cx="4086253" cy="1561481"/>
          </a:xfrm>
          <a:custGeom>
            <a:avLst/>
            <a:gdLst>
              <a:gd name="connsiteX0" fmla="*/ 4547508 w 4582994"/>
              <a:gd name="connsiteY0" fmla="*/ 1641586 h 1751301"/>
              <a:gd name="connsiteX1" fmla="*/ 4350531 w 4582994"/>
              <a:gd name="connsiteY1" fmla="*/ 1751219 h 1751301"/>
              <a:gd name="connsiteX2" fmla="*/ 4227278 w 4582994"/>
              <a:gd name="connsiteY2" fmla="*/ 1716072 h 1751301"/>
              <a:gd name="connsiteX3" fmla="*/ 2291797 w 4582994"/>
              <a:gd name="connsiteY3" fmla="*/ 507063 h 1751301"/>
              <a:gd name="connsiteX4" fmla="*/ 356127 w 4582994"/>
              <a:gd name="connsiteY4" fmla="*/ 1715976 h 1751301"/>
              <a:gd name="connsiteX5" fmla="*/ 35325 w 4582994"/>
              <a:gd name="connsiteY5" fmla="*/ 1641586 h 1751301"/>
              <a:gd name="connsiteX6" fmla="*/ 109715 w 4582994"/>
              <a:gd name="connsiteY6" fmla="*/ 1321356 h 1751301"/>
              <a:gd name="connsiteX7" fmla="*/ 2168544 w 4582994"/>
              <a:gd name="connsiteY7" fmla="*/ 35290 h 1751301"/>
              <a:gd name="connsiteX8" fmla="*/ 2414956 w 4582994"/>
              <a:gd name="connsiteY8" fmla="*/ 35290 h 1751301"/>
              <a:gd name="connsiteX9" fmla="*/ 4473689 w 4582994"/>
              <a:gd name="connsiteY9" fmla="*/ 1321356 h 1751301"/>
              <a:gd name="connsiteX10" fmla="*/ 4547508 w 4582994"/>
              <a:gd name="connsiteY10" fmla="*/ 1641586 h 1751301"/>
              <a:gd name="connsiteX11" fmla="*/ 4547508 w 4582994"/>
              <a:gd name="connsiteY11" fmla="*/ 1641586 h 175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2994" h="1751301">
                <a:moveTo>
                  <a:pt x="4547508" y="1641586"/>
                </a:moveTo>
                <a:cubicBezTo>
                  <a:pt x="4503788" y="1712071"/>
                  <a:pt x="4427779" y="1751219"/>
                  <a:pt x="4350531" y="1751219"/>
                </a:cubicBezTo>
                <a:cubicBezTo>
                  <a:pt x="4308526" y="1751219"/>
                  <a:pt x="4265949" y="1739884"/>
                  <a:pt x="4227278" y="1716072"/>
                </a:cubicBezTo>
                <a:lnTo>
                  <a:pt x="2291797" y="507063"/>
                </a:lnTo>
                <a:lnTo>
                  <a:pt x="356127" y="1715976"/>
                </a:lnTo>
                <a:cubicBezTo>
                  <a:pt x="247066" y="1784176"/>
                  <a:pt x="103524" y="1750552"/>
                  <a:pt x="35325" y="1641586"/>
                </a:cubicBezTo>
                <a:cubicBezTo>
                  <a:pt x="-32874" y="1532525"/>
                  <a:pt x="749" y="1389555"/>
                  <a:pt x="109715" y="1321356"/>
                </a:cubicBezTo>
                <a:lnTo>
                  <a:pt x="2168544" y="35290"/>
                </a:lnTo>
                <a:cubicBezTo>
                  <a:pt x="2244172" y="-11763"/>
                  <a:pt x="2339518" y="-11763"/>
                  <a:pt x="2414956" y="35290"/>
                </a:cubicBezTo>
                <a:lnTo>
                  <a:pt x="4473689" y="1321356"/>
                </a:lnTo>
                <a:cubicBezTo>
                  <a:pt x="4582655" y="1389555"/>
                  <a:pt x="4615707" y="1532525"/>
                  <a:pt x="4547508" y="1641586"/>
                </a:cubicBezTo>
                <a:lnTo>
                  <a:pt x="4547508" y="1641586"/>
                </a:ln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lt1"/>
              </a:solidFill>
            </a:endParaRPr>
          </a:p>
        </p:txBody>
      </p:sp>
      <p:grpSp>
        <p:nvGrpSpPr>
          <p:cNvPr id="42" name="Graphic 21">
            <a:extLst>
              <a:ext uri="{FF2B5EF4-FFF2-40B4-BE49-F238E27FC236}">
                <a16:creationId xmlns:a16="http://schemas.microsoft.com/office/drawing/2014/main" id="{2DDCEB93-9A30-05C6-78AB-FD937B770CE3}"/>
              </a:ext>
            </a:extLst>
          </p:cNvPr>
          <p:cNvGrpSpPr/>
          <p:nvPr/>
        </p:nvGrpSpPr>
        <p:grpSpPr>
          <a:xfrm>
            <a:off x="5285380" y="2545411"/>
            <a:ext cx="1612745" cy="1179852"/>
            <a:chOff x="5195887" y="1891259"/>
            <a:chExt cx="1808797" cy="1323279"/>
          </a:xfrm>
          <a:gradFill flip="none" rotWithShape="1">
            <a:gsLst>
              <a:gs pos="11000">
                <a:schemeClr val="accent6">
                  <a:lumMod val="60000"/>
                  <a:lumOff val="40000"/>
                </a:schemeClr>
              </a:gs>
              <a:gs pos="99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3" name="Freeform: Shape 24">
              <a:extLst>
                <a:ext uri="{FF2B5EF4-FFF2-40B4-BE49-F238E27FC236}">
                  <a16:creationId xmlns:a16="http://schemas.microsoft.com/office/drawing/2014/main" id="{FD5C3DCB-B062-C622-E1E1-4BC71FFE2681}"/>
                </a:ext>
              </a:extLst>
            </p:cNvPr>
            <p:cNvSpPr/>
            <p:nvPr/>
          </p:nvSpPr>
          <p:spPr>
            <a:xfrm>
              <a:off x="5195887" y="1891259"/>
              <a:ext cx="1808797" cy="1323279"/>
            </a:xfrm>
            <a:custGeom>
              <a:avLst/>
              <a:gdLst>
                <a:gd name="connsiteX0" fmla="*/ 1808798 w 1808797"/>
                <a:gd name="connsiteY0" fmla="*/ 747927 h 1323279"/>
                <a:gd name="connsiteX1" fmla="*/ 1696688 w 1808797"/>
                <a:gd name="connsiteY1" fmla="*/ 875562 h 1323279"/>
                <a:gd name="connsiteX2" fmla="*/ 1592771 w 1808797"/>
                <a:gd name="connsiteY2" fmla="*/ 840891 h 1323279"/>
                <a:gd name="connsiteX3" fmla="*/ 1520952 w 1808797"/>
                <a:gd name="connsiteY3" fmla="*/ 839748 h 1323279"/>
                <a:gd name="connsiteX4" fmla="*/ 1483614 w 1808797"/>
                <a:gd name="connsiteY4" fmla="*/ 909090 h 1323279"/>
                <a:gd name="connsiteX5" fmla="*/ 1483423 w 1808797"/>
                <a:gd name="connsiteY5" fmla="*/ 918520 h 1323279"/>
                <a:gd name="connsiteX6" fmla="*/ 1483423 w 1808797"/>
                <a:gd name="connsiteY6" fmla="*/ 1322856 h 1323279"/>
                <a:gd name="connsiteX7" fmla="*/ 1411510 w 1808797"/>
                <a:gd name="connsiteY7" fmla="*/ 1322951 h 1323279"/>
                <a:gd name="connsiteX8" fmla="*/ 1239107 w 1808797"/>
                <a:gd name="connsiteY8" fmla="*/ 1322951 h 1323279"/>
                <a:gd name="connsiteX9" fmla="*/ 1220534 w 1808797"/>
                <a:gd name="connsiteY9" fmla="*/ 1323142 h 1323279"/>
                <a:gd name="connsiteX10" fmla="*/ 1160716 w 1808797"/>
                <a:gd name="connsiteY10" fmla="*/ 1323237 h 1323279"/>
                <a:gd name="connsiteX11" fmla="*/ 1088327 w 1808797"/>
                <a:gd name="connsiteY11" fmla="*/ 1323237 h 1323279"/>
                <a:gd name="connsiteX12" fmla="*/ 1045083 w 1808797"/>
                <a:gd name="connsiteY12" fmla="*/ 1289804 h 1323279"/>
                <a:gd name="connsiteX13" fmla="*/ 1051084 w 1808797"/>
                <a:gd name="connsiteY13" fmla="*/ 1267325 h 1323279"/>
                <a:gd name="connsiteX14" fmla="*/ 1089565 w 1808797"/>
                <a:gd name="connsiteY14" fmla="*/ 1147024 h 1323279"/>
                <a:gd name="connsiteX15" fmla="*/ 924878 w 1808797"/>
                <a:gd name="connsiteY15" fmla="*/ 997958 h 1323279"/>
                <a:gd name="connsiteX16" fmla="*/ 760286 w 1808797"/>
                <a:gd name="connsiteY16" fmla="*/ 1147024 h 1323279"/>
                <a:gd name="connsiteX17" fmla="*/ 798767 w 1808797"/>
                <a:gd name="connsiteY17" fmla="*/ 1267325 h 1323279"/>
                <a:gd name="connsiteX18" fmla="*/ 804767 w 1808797"/>
                <a:gd name="connsiteY18" fmla="*/ 1289804 h 1323279"/>
                <a:gd name="connsiteX19" fmla="*/ 761333 w 1808797"/>
                <a:gd name="connsiteY19" fmla="*/ 1323237 h 1323279"/>
                <a:gd name="connsiteX20" fmla="*/ 754380 w 1808797"/>
                <a:gd name="connsiteY20" fmla="*/ 1323237 h 1323279"/>
                <a:gd name="connsiteX21" fmla="*/ 596170 w 1808797"/>
                <a:gd name="connsiteY21" fmla="*/ 1323237 h 1323279"/>
                <a:gd name="connsiteX22" fmla="*/ 379571 w 1808797"/>
                <a:gd name="connsiteY22" fmla="*/ 1323142 h 1323279"/>
                <a:gd name="connsiteX23" fmla="*/ 325374 w 1808797"/>
                <a:gd name="connsiteY23" fmla="*/ 1323046 h 1323279"/>
                <a:gd name="connsiteX24" fmla="*/ 325374 w 1808797"/>
                <a:gd name="connsiteY24" fmla="*/ 909566 h 1323279"/>
                <a:gd name="connsiteX25" fmla="*/ 325279 w 1808797"/>
                <a:gd name="connsiteY25" fmla="*/ 900327 h 1323279"/>
                <a:gd name="connsiteX26" fmla="*/ 287941 w 1808797"/>
                <a:gd name="connsiteY26" fmla="*/ 831080 h 1323279"/>
                <a:gd name="connsiteX27" fmla="*/ 216122 w 1808797"/>
                <a:gd name="connsiteY27" fmla="*/ 832128 h 1323279"/>
                <a:gd name="connsiteX28" fmla="*/ 112204 w 1808797"/>
                <a:gd name="connsiteY28" fmla="*/ 866894 h 1323279"/>
                <a:gd name="connsiteX29" fmla="*/ 0 w 1808797"/>
                <a:gd name="connsiteY29" fmla="*/ 739164 h 1323279"/>
                <a:gd name="connsiteX30" fmla="*/ 112204 w 1808797"/>
                <a:gd name="connsiteY30" fmla="*/ 611529 h 1323279"/>
                <a:gd name="connsiteX31" fmla="*/ 216122 w 1808797"/>
                <a:gd name="connsiteY31" fmla="*/ 646295 h 1323279"/>
                <a:gd name="connsiteX32" fmla="*/ 287941 w 1808797"/>
                <a:gd name="connsiteY32" fmla="*/ 647343 h 1323279"/>
                <a:gd name="connsiteX33" fmla="*/ 325088 w 1808797"/>
                <a:gd name="connsiteY33" fmla="*/ 580477 h 1323279"/>
                <a:gd name="connsiteX34" fmla="*/ 325564 w 1808797"/>
                <a:gd name="connsiteY34" fmla="*/ 580477 h 1323279"/>
                <a:gd name="connsiteX35" fmla="*/ 325374 w 1808797"/>
                <a:gd name="connsiteY35" fmla="*/ 570000 h 1323279"/>
                <a:gd name="connsiteX36" fmla="*/ 325374 w 1808797"/>
                <a:gd name="connsiteY36" fmla="*/ 318635 h 1323279"/>
                <a:gd name="connsiteX37" fmla="*/ 775335 w 1808797"/>
                <a:gd name="connsiteY37" fmla="*/ 37648 h 1323279"/>
                <a:gd name="connsiteX38" fmla="*/ 1037749 w 1808797"/>
                <a:gd name="connsiteY38" fmla="*/ 37648 h 1323279"/>
                <a:gd name="connsiteX39" fmla="*/ 1483423 w 1808797"/>
                <a:gd name="connsiteY39" fmla="*/ 315873 h 1323279"/>
                <a:gd name="connsiteX40" fmla="*/ 1483423 w 1808797"/>
                <a:gd name="connsiteY40" fmla="*/ 578763 h 1323279"/>
                <a:gd name="connsiteX41" fmla="*/ 1483328 w 1808797"/>
                <a:gd name="connsiteY41" fmla="*/ 589336 h 1323279"/>
                <a:gd name="connsiteX42" fmla="*/ 1483805 w 1808797"/>
                <a:gd name="connsiteY42" fmla="*/ 589336 h 1323279"/>
                <a:gd name="connsiteX43" fmla="*/ 1520952 w 1808797"/>
                <a:gd name="connsiteY43" fmla="*/ 656011 h 1323279"/>
                <a:gd name="connsiteX44" fmla="*/ 1592771 w 1808797"/>
                <a:gd name="connsiteY44" fmla="*/ 655058 h 1323279"/>
                <a:gd name="connsiteX45" fmla="*/ 1696688 w 1808797"/>
                <a:gd name="connsiteY45" fmla="*/ 620292 h 1323279"/>
                <a:gd name="connsiteX46" fmla="*/ 1808798 w 1808797"/>
                <a:gd name="connsiteY46" fmla="*/ 747927 h 13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08797" h="1323279">
                  <a:moveTo>
                    <a:pt x="1808798" y="747927"/>
                  </a:moveTo>
                  <a:cubicBezTo>
                    <a:pt x="1808798" y="818317"/>
                    <a:pt x="1758506" y="875562"/>
                    <a:pt x="1696688" y="875562"/>
                  </a:cubicBezTo>
                  <a:cubicBezTo>
                    <a:pt x="1669542" y="875562"/>
                    <a:pt x="1612487" y="850511"/>
                    <a:pt x="1592771" y="840891"/>
                  </a:cubicBezTo>
                  <a:cubicBezTo>
                    <a:pt x="1567053" y="828223"/>
                    <a:pt x="1541621" y="827842"/>
                    <a:pt x="1520952" y="839748"/>
                  </a:cubicBezTo>
                  <a:cubicBezTo>
                    <a:pt x="1498949" y="852511"/>
                    <a:pt x="1485710" y="877181"/>
                    <a:pt x="1483614" y="909090"/>
                  </a:cubicBezTo>
                  <a:lnTo>
                    <a:pt x="1483423" y="918520"/>
                  </a:lnTo>
                  <a:lnTo>
                    <a:pt x="1483423" y="1322856"/>
                  </a:lnTo>
                  <a:cubicBezTo>
                    <a:pt x="1458373" y="1322856"/>
                    <a:pt x="1416082" y="1322951"/>
                    <a:pt x="1411510" y="1322951"/>
                  </a:cubicBezTo>
                  <a:lnTo>
                    <a:pt x="1239107" y="1322951"/>
                  </a:lnTo>
                  <a:lnTo>
                    <a:pt x="1220534" y="1323142"/>
                  </a:lnTo>
                  <a:lnTo>
                    <a:pt x="1160716" y="1323237"/>
                  </a:lnTo>
                  <a:cubicBezTo>
                    <a:pt x="1160716" y="1323237"/>
                    <a:pt x="1089279" y="1323237"/>
                    <a:pt x="1088327" y="1323237"/>
                  </a:cubicBezTo>
                  <a:cubicBezTo>
                    <a:pt x="1061276" y="1321427"/>
                    <a:pt x="1045083" y="1308949"/>
                    <a:pt x="1045083" y="1289804"/>
                  </a:cubicBezTo>
                  <a:cubicBezTo>
                    <a:pt x="1045083" y="1282946"/>
                    <a:pt x="1047179" y="1275326"/>
                    <a:pt x="1051084" y="1267325"/>
                  </a:cubicBezTo>
                  <a:cubicBezTo>
                    <a:pt x="1054989" y="1259324"/>
                    <a:pt x="1089565" y="1187601"/>
                    <a:pt x="1089565" y="1147024"/>
                  </a:cubicBezTo>
                  <a:cubicBezTo>
                    <a:pt x="1089565" y="1064824"/>
                    <a:pt x="1015746" y="997958"/>
                    <a:pt x="924878" y="997958"/>
                  </a:cubicBezTo>
                  <a:cubicBezTo>
                    <a:pt x="834104" y="997958"/>
                    <a:pt x="760286" y="1064824"/>
                    <a:pt x="760286" y="1147024"/>
                  </a:cubicBezTo>
                  <a:cubicBezTo>
                    <a:pt x="760286" y="1187601"/>
                    <a:pt x="794861" y="1259324"/>
                    <a:pt x="798767" y="1267325"/>
                  </a:cubicBezTo>
                  <a:cubicBezTo>
                    <a:pt x="802767" y="1275326"/>
                    <a:pt x="804767" y="1282946"/>
                    <a:pt x="804767" y="1289804"/>
                  </a:cubicBezTo>
                  <a:cubicBezTo>
                    <a:pt x="804767" y="1308949"/>
                    <a:pt x="788480" y="1321522"/>
                    <a:pt x="761333" y="1323237"/>
                  </a:cubicBezTo>
                  <a:cubicBezTo>
                    <a:pt x="761333" y="1323332"/>
                    <a:pt x="754380" y="1323237"/>
                    <a:pt x="754380" y="1323237"/>
                  </a:cubicBezTo>
                  <a:lnTo>
                    <a:pt x="596170" y="1323237"/>
                  </a:lnTo>
                  <a:lnTo>
                    <a:pt x="379571" y="1323142"/>
                  </a:lnTo>
                  <a:lnTo>
                    <a:pt x="325374" y="1323046"/>
                  </a:lnTo>
                  <a:lnTo>
                    <a:pt x="325374" y="909566"/>
                  </a:lnTo>
                  <a:lnTo>
                    <a:pt x="325279" y="900327"/>
                  </a:lnTo>
                  <a:cubicBezTo>
                    <a:pt x="323183" y="868418"/>
                    <a:pt x="309943" y="843844"/>
                    <a:pt x="287941" y="831080"/>
                  </a:cubicBezTo>
                  <a:cubicBezTo>
                    <a:pt x="267271" y="819079"/>
                    <a:pt x="241745" y="819460"/>
                    <a:pt x="216122" y="832128"/>
                  </a:cubicBezTo>
                  <a:cubicBezTo>
                    <a:pt x="196405" y="841748"/>
                    <a:pt x="139351" y="866894"/>
                    <a:pt x="112204" y="866894"/>
                  </a:cubicBezTo>
                  <a:cubicBezTo>
                    <a:pt x="50292" y="866894"/>
                    <a:pt x="0" y="809554"/>
                    <a:pt x="0" y="739164"/>
                  </a:cubicBezTo>
                  <a:cubicBezTo>
                    <a:pt x="0" y="668869"/>
                    <a:pt x="50292" y="611529"/>
                    <a:pt x="112204" y="611529"/>
                  </a:cubicBezTo>
                  <a:cubicBezTo>
                    <a:pt x="139255" y="611529"/>
                    <a:pt x="196405" y="636675"/>
                    <a:pt x="216122" y="646295"/>
                  </a:cubicBezTo>
                  <a:cubicBezTo>
                    <a:pt x="241745" y="658868"/>
                    <a:pt x="267271" y="659249"/>
                    <a:pt x="287941" y="647343"/>
                  </a:cubicBezTo>
                  <a:cubicBezTo>
                    <a:pt x="309372" y="634960"/>
                    <a:pt x="322517" y="611243"/>
                    <a:pt x="325088" y="580477"/>
                  </a:cubicBezTo>
                  <a:lnTo>
                    <a:pt x="325564" y="580477"/>
                  </a:lnTo>
                  <a:cubicBezTo>
                    <a:pt x="325469" y="578668"/>
                    <a:pt x="325374" y="575048"/>
                    <a:pt x="325374" y="570000"/>
                  </a:cubicBezTo>
                  <a:lnTo>
                    <a:pt x="325374" y="318635"/>
                  </a:lnTo>
                  <a:lnTo>
                    <a:pt x="775335" y="37648"/>
                  </a:lnTo>
                  <a:cubicBezTo>
                    <a:pt x="855821" y="-12549"/>
                    <a:pt x="957358" y="-12549"/>
                    <a:pt x="1037749" y="37648"/>
                  </a:cubicBezTo>
                  <a:lnTo>
                    <a:pt x="1483423" y="315873"/>
                  </a:lnTo>
                  <a:lnTo>
                    <a:pt x="1483423" y="578763"/>
                  </a:lnTo>
                  <a:cubicBezTo>
                    <a:pt x="1483423" y="583906"/>
                    <a:pt x="1483423" y="587431"/>
                    <a:pt x="1483328" y="589336"/>
                  </a:cubicBezTo>
                  <a:lnTo>
                    <a:pt x="1483805" y="589336"/>
                  </a:lnTo>
                  <a:cubicBezTo>
                    <a:pt x="1486376" y="620101"/>
                    <a:pt x="1499521" y="643628"/>
                    <a:pt x="1520952" y="656011"/>
                  </a:cubicBezTo>
                  <a:cubicBezTo>
                    <a:pt x="1541526" y="668012"/>
                    <a:pt x="1567053" y="667631"/>
                    <a:pt x="1592771" y="655058"/>
                  </a:cubicBezTo>
                  <a:cubicBezTo>
                    <a:pt x="1612487" y="645343"/>
                    <a:pt x="1669542" y="620292"/>
                    <a:pt x="1696688" y="620292"/>
                  </a:cubicBezTo>
                  <a:cubicBezTo>
                    <a:pt x="1758506" y="620292"/>
                    <a:pt x="1808798" y="677537"/>
                    <a:pt x="1808798" y="7479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44" name="Freeform: Shape 25">
              <a:extLst>
                <a:ext uri="{FF2B5EF4-FFF2-40B4-BE49-F238E27FC236}">
                  <a16:creationId xmlns:a16="http://schemas.microsoft.com/office/drawing/2014/main" id="{8492842E-F277-4918-152A-3260C436714F}"/>
                </a:ext>
              </a:extLst>
            </p:cNvPr>
            <p:cNvSpPr/>
            <p:nvPr/>
          </p:nvSpPr>
          <p:spPr>
            <a:xfrm>
              <a:off x="5195887" y="1891259"/>
              <a:ext cx="1808797" cy="1323279"/>
            </a:xfrm>
            <a:custGeom>
              <a:avLst/>
              <a:gdLst>
                <a:gd name="connsiteX0" fmla="*/ 1808798 w 1808797"/>
                <a:gd name="connsiteY0" fmla="*/ 747927 h 1323279"/>
                <a:gd name="connsiteX1" fmla="*/ 1696688 w 1808797"/>
                <a:gd name="connsiteY1" fmla="*/ 875562 h 1323279"/>
                <a:gd name="connsiteX2" fmla="*/ 1592771 w 1808797"/>
                <a:gd name="connsiteY2" fmla="*/ 840891 h 1323279"/>
                <a:gd name="connsiteX3" fmla="*/ 1520952 w 1808797"/>
                <a:gd name="connsiteY3" fmla="*/ 839748 h 1323279"/>
                <a:gd name="connsiteX4" fmla="*/ 1483614 w 1808797"/>
                <a:gd name="connsiteY4" fmla="*/ 909090 h 1323279"/>
                <a:gd name="connsiteX5" fmla="*/ 1483423 w 1808797"/>
                <a:gd name="connsiteY5" fmla="*/ 918520 h 1323279"/>
                <a:gd name="connsiteX6" fmla="*/ 1483423 w 1808797"/>
                <a:gd name="connsiteY6" fmla="*/ 1322856 h 1323279"/>
                <a:gd name="connsiteX7" fmla="*/ 1411510 w 1808797"/>
                <a:gd name="connsiteY7" fmla="*/ 1322951 h 1323279"/>
                <a:gd name="connsiteX8" fmla="*/ 1239107 w 1808797"/>
                <a:gd name="connsiteY8" fmla="*/ 1322951 h 1323279"/>
                <a:gd name="connsiteX9" fmla="*/ 1220534 w 1808797"/>
                <a:gd name="connsiteY9" fmla="*/ 1323142 h 1323279"/>
                <a:gd name="connsiteX10" fmla="*/ 1160716 w 1808797"/>
                <a:gd name="connsiteY10" fmla="*/ 1323237 h 1323279"/>
                <a:gd name="connsiteX11" fmla="*/ 1088327 w 1808797"/>
                <a:gd name="connsiteY11" fmla="*/ 1323237 h 1323279"/>
                <a:gd name="connsiteX12" fmla="*/ 1045083 w 1808797"/>
                <a:gd name="connsiteY12" fmla="*/ 1289804 h 1323279"/>
                <a:gd name="connsiteX13" fmla="*/ 1051084 w 1808797"/>
                <a:gd name="connsiteY13" fmla="*/ 1267325 h 1323279"/>
                <a:gd name="connsiteX14" fmla="*/ 1089565 w 1808797"/>
                <a:gd name="connsiteY14" fmla="*/ 1147024 h 1323279"/>
                <a:gd name="connsiteX15" fmla="*/ 924878 w 1808797"/>
                <a:gd name="connsiteY15" fmla="*/ 997958 h 1323279"/>
                <a:gd name="connsiteX16" fmla="*/ 760286 w 1808797"/>
                <a:gd name="connsiteY16" fmla="*/ 1147024 h 1323279"/>
                <a:gd name="connsiteX17" fmla="*/ 798767 w 1808797"/>
                <a:gd name="connsiteY17" fmla="*/ 1267325 h 1323279"/>
                <a:gd name="connsiteX18" fmla="*/ 804767 w 1808797"/>
                <a:gd name="connsiteY18" fmla="*/ 1289804 h 1323279"/>
                <a:gd name="connsiteX19" fmla="*/ 761333 w 1808797"/>
                <a:gd name="connsiteY19" fmla="*/ 1323237 h 1323279"/>
                <a:gd name="connsiteX20" fmla="*/ 754380 w 1808797"/>
                <a:gd name="connsiteY20" fmla="*/ 1323237 h 1323279"/>
                <a:gd name="connsiteX21" fmla="*/ 596170 w 1808797"/>
                <a:gd name="connsiteY21" fmla="*/ 1323237 h 1323279"/>
                <a:gd name="connsiteX22" fmla="*/ 379571 w 1808797"/>
                <a:gd name="connsiteY22" fmla="*/ 1323142 h 1323279"/>
                <a:gd name="connsiteX23" fmla="*/ 325374 w 1808797"/>
                <a:gd name="connsiteY23" fmla="*/ 1323046 h 1323279"/>
                <a:gd name="connsiteX24" fmla="*/ 325374 w 1808797"/>
                <a:gd name="connsiteY24" fmla="*/ 909566 h 1323279"/>
                <a:gd name="connsiteX25" fmla="*/ 325279 w 1808797"/>
                <a:gd name="connsiteY25" fmla="*/ 900327 h 1323279"/>
                <a:gd name="connsiteX26" fmla="*/ 287941 w 1808797"/>
                <a:gd name="connsiteY26" fmla="*/ 831080 h 1323279"/>
                <a:gd name="connsiteX27" fmla="*/ 216122 w 1808797"/>
                <a:gd name="connsiteY27" fmla="*/ 832128 h 1323279"/>
                <a:gd name="connsiteX28" fmla="*/ 112204 w 1808797"/>
                <a:gd name="connsiteY28" fmla="*/ 866894 h 1323279"/>
                <a:gd name="connsiteX29" fmla="*/ 0 w 1808797"/>
                <a:gd name="connsiteY29" fmla="*/ 739164 h 1323279"/>
                <a:gd name="connsiteX30" fmla="*/ 112204 w 1808797"/>
                <a:gd name="connsiteY30" fmla="*/ 611529 h 1323279"/>
                <a:gd name="connsiteX31" fmla="*/ 216122 w 1808797"/>
                <a:gd name="connsiteY31" fmla="*/ 646295 h 1323279"/>
                <a:gd name="connsiteX32" fmla="*/ 287941 w 1808797"/>
                <a:gd name="connsiteY32" fmla="*/ 647343 h 1323279"/>
                <a:gd name="connsiteX33" fmla="*/ 325088 w 1808797"/>
                <a:gd name="connsiteY33" fmla="*/ 580477 h 1323279"/>
                <a:gd name="connsiteX34" fmla="*/ 325564 w 1808797"/>
                <a:gd name="connsiteY34" fmla="*/ 580477 h 1323279"/>
                <a:gd name="connsiteX35" fmla="*/ 325374 w 1808797"/>
                <a:gd name="connsiteY35" fmla="*/ 570000 h 1323279"/>
                <a:gd name="connsiteX36" fmla="*/ 325374 w 1808797"/>
                <a:gd name="connsiteY36" fmla="*/ 318635 h 1323279"/>
                <a:gd name="connsiteX37" fmla="*/ 775335 w 1808797"/>
                <a:gd name="connsiteY37" fmla="*/ 37648 h 1323279"/>
                <a:gd name="connsiteX38" fmla="*/ 1037749 w 1808797"/>
                <a:gd name="connsiteY38" fmla="*/ 37648 h 1323279"/>
                <a:gd name="connsiteX39" fmla="*/ 1483423 w 1808797"/>
                <a:gd name="connsiteY39" fmla="*/ 315873 h 1323279"/>
                <a:gd name="connsiteX40" fmla="*/ 1483423 w 1808797"/>
                <a:gd name="connsiteY40" fmla="*/ 578763 h 1323279"/>
                <a:gd name="connsiteX41" fmla="*/ 1483328 w 1808797"/>
                <a:gd name="connsiteY41" fmla="*/ 589336 h 1323279"/>
                <a:gd name="connsiteX42" fmla="*/ 1483805 w 1808797"/>
                <a:gd name="connsiteY42" fmla="*/ 589336 h 1323279"/>
                <a:gd name="connsiteX43" fmla="*/ 1520952 w 1808797"/>
                <a:gd name="connsiteY43" fmla="*/ 656011 h 1323279"/>
                <a:gd name="connsiteX44" fmla="*/ 1592771 w 1808797"/>
                <a:gd name="connsiteY44" fmla="*/ 655058 h 1323279"/>
                <a:gd name="connsiteX45" fmla="*/ 1696688 w 1808797"/>
                <a:gd name="connsiteY45" fmla="*/ 620292 h 1323279"/>
                <a:gd name="connsiteX46" fmla="*/ 1808798 w 1808797"/>
                <a:gd name="connsiteY46" fmla="*/ 747927 h 132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808797" h="1323279">
                  <a:moveTo>
                    <a:pt x="1808798" y="747927"/>
                  </a:moveTo>
                  <a:cubicBezTo>
                    <a:pt x="1808798" y="818317"/>
                    <a:pt x="1758506" y="875562"/>
                    <a:pt x="1696688" y="875562"/>
                  </a:cubicBezTo>
                  <a:cubicBezTo>
                    <a:pt x="1669542" y="875562"/>
                    <a:pt x="1612487" y="850511"/>
                    <a:pt x="1592771" y="840891"/>
                  </a:cubicBezTo>
                  <a:cubicBezTo>
                    <a:pt x="1567053" y="828223"/>
                    <a:pt x="1541621" y="827842"/>
                    <a:pt x="1520952" y="839748"/>
                  </a:cubicBezTo>
                  <a:cubicBezTo>
                    <a:pt x="1498949" y="852511"/>
                    <a:pt x="1485710" y="877181"/>
                    <a:pt x="1483614" y="909090"/>
                  </a:cubicBezTo>
                  <a:lnTo>
                    <a:pt x="1483423" y="918520"/>
                  </a:lnTo>
                  <a:lnTo>
                    <a:pt x="1483423" y="1322856"/>
                  </a:lnTo>
                  <a:cubicBezTo>
                    <a:pt x="1458373" y="1322856"/>
                    <a:pt x="1416082" y="1322951"/>
                    <a:pt x="1411510" y="1322951"/>
                  </a:cubicBezTo>
                  <a:lnTo>
                    <a:pt x="1239107" y="1322951"/>
                  </a:lnTo>
                  <a:lnTo>
                    <a:pt x="1220534" y="1323142"/>
                  </a:lnTo>
                  <a:lnTo>
                    <a:pt x="1160716" y="1323237"/>
                  </a:lnTo>
                  <a:cubicBezTo>
                    <a:pt x="1160716" y="1323237"/>
                    <a:pt x="1089279" y="1323237"/>
                    <a:pt x="1088327" y="1323237"/>
                  </a:cubicBezTo>
                  <a:cubicBezTo>
                    <a:pt x="1061276" y="1321427"/>
                    <a:pt x="1045083" y="1308949"/>
                    <a:pt x="1045083" y="1289804"/>
                  </a:cubicBezTo>
                  <a:cubicBezTo>
                    <a:pt x="1045083" y="1282946"/>
                    <a:pt x="1047179" y="1275326"/>
                    <a:pt x="1051084" y="1267325"/>
                  </a:cubicBezTo>
                  <a:cubicBezTo>
                    <a:pt x="1054989" y="1259324"/>
                    <a:pt x="1089565" y="1187601"/>
                    <a:pt x="1089565" y="1147024"/>
                  </a:cubicBezTo>
                  <a:cubicBezTo>
                    <a:pt x="1089565" y="1064824"/>
                    <a:pt x="1015746" y="997958"/>
                    <a:pt x="924878" y="997958"/>
                  </a:cubicBezTo>
                  <a:cubicBezTo>
                    <a:pt x="834104" y="997958"/>
                    <a:pt x="760286" y="1064824"/>
                    <a:pt x="760286" y="1147024"/>
                  </a:cubicBezTo>
                  <a:cubicBezTo>
                    <a:pt x="760286" y="1187601"/>
                    <a:pt x="794861" y="1259324"/>
                    <a:pt x="798767" y="1267325"/>
                  </a:cubicBezTo>
                  <a:cubicBezTo>
                    <a:pt x="802767" y="1275326"/>
                    <a:pt x="804767" y="1282946"/>
                    <a:pt x="804767" y="1289804"/>
                  </a:cubicBezTo>
                  <a:cubicBezTo>
                    <a:pt x="804767" y="1308949"/>
                    <a:pt x="788480" y="1321522"/>
                    <a:pt x="761333" y="1323237"/>
                  </a:cubicBezTo>
                  <a:cubicBezTo>
                    <a:pt x="761333" y="1323332"/>
                    <a:pt x="754380" y="1323237"/>
                    <a:pt x="754380" y="1323237"/>
                  </a:cubicBezTo>
                  <a:lnTo>
                    <a:pt x="596170" y="1323237"/>
                  </a:lnTo>
                  <a:lnTo>
                    <a:pt x="379571" y="1323142"/>
                  </a:lnTo>
                  <a:lnTo>
                    <a:pt x="325374" y="1323046"/>
                  </a:lnTo>
                  <a:lnTo>
                    <a:pt x="325374" y="909566"/>
                  </a:lnTo>
                  <a:lnTo>
                    <a:pt x="325279" y="900327"/>
                  </a:lnTo>
                  <a:cubicBezTo>
                    <a:pt x="323183" y="868418"/>
                    <a:pt x="309943" y="843844"/>
                    <a:pt x="287941" y="831080"/>
                  </a:cubicBezTo>
                  <a:cubicBezTo>
                    <a:pt x="267271" y="819079"/>
                    <a:pt x="241745" y="819460"/>
                    <a:pt x="216122" y="832128"/>
                  </a:cubicBezTo>
                  <a:cubicBezTo>
                    <a:pt x="196405" y="841748"/>
                    <a:pt x="139351" y="866894"/>
                    <a:pt x="112204" y="866894"/>
                  </a:cubicBezTo>
                  <a:cubicBezTo>
                    <a:pt x="50292" y="866894"/>
                    <a:pt x="0" y="809554"/>
                    <a:pt x="0" y="739164"/>
                  </a:cubicBezTo>
                  <a:cubicBezTo>
                    <a:pt x="0" y="668869"/>
                    <a:pt x="50292" y="611529"/>
                    <a:pt x="112204" y="611529"/>
                  </a:cubicBezTo>
                  <a:cubicBezTo>
                    <a:pt x="139255" y="611529"/>
                    <a:pt x="196405" y="636675"/>
                    <a:pt x="216122" y="646295"/>
                  </a:cubicBezTo>
                  <a:cubicBezTo>
                    <a:pt x="241745" y="658868"/>
                    <a:pt x="267271" y="659249"/>
                    <a:pt x="287941" y="647343"/>
                  </a:cubicBezTo>
                  <a:cubicBezTo>
                    <a:pt x="309372" y="634960"/>
                    <a:pt x="322517" y="611243"/>
                    <a:pt x="325088" y="580477"/>
                  </a:cubicBezTo>
                  <a:lnTo>
                    <a:pt x="325564" y="580477"/>
                  </a:lnTo>
                  <a:cubicBezTo>
                    <a:pt x="325469" y="578668"/>
                    <a:pt x="325374" y="575048"/>
                    <a:pt x="325374" y="570000"/>
                  </a:cubicBezTo>
                  <a:lnTo>
                    <a:pt x="325374" y="318635"/>
                  </a:lnTo>
                  <a:lnTo>
                    <a:pt x="775335" y="37648"/>
                  </a:lnTo>
                  <a:cubicBezTo>
                    <a:pt x="855821" y="-12549"/>
                    <a:pt x="957358" y="-12549"/>
                    <a:pt x="1037749" y="37648"/>
                  </a:cubicBezTo>
                  <a:lnTo>
                    <a:pt x="1483423" y="315873"/>
                  </a:lnTo>
                  <a:lnTo>
                    <a:pt x="1483423" y="578763"/>
                  </a:lnTo>
                  <a:cubicBezTo>
                    <a:pt x="1483423" y="583906"/>
                    <a:pt x="1483423" y="587431"/>
                    <a:pt x="1483328" y="589336"/>
                  </a:cubicBezTo>
                  <a:lnTo>
                    <a:pt x="1483805" y="589336"/>
                  </a:lnTo>
                  <a:cubicBezTo>
                    <a:pt x="1486376" y="620101"/>
                    <a:pt x="1499521" y="643628"/>
                    <a:pt x="1520952" y="656011"/>
                  </a:cubicBezTo>
                  <a:cubicBezTo>
                    <a:pt x="1541526" y="668012"/>
                    <a:pt x="1567053" y="667631"/>
                    <a:pt x="1592771" y="655058"/>
                  </a:cubicBezTo>
                  <a:cubicBezTo>
                    <a:pt x="1612487" y="645343"/>
                    <a:pt x="1669542" y="620292"/>
                    <a:pt x="1696688" y="620292"/>
                  </a:cubicBezTo>
                  <a:cubicBezTo>
                    <a:pt x="1758506" y="620292"/>
                    <a:pt x="1808798" y="677537"/>
                    <a:pt x="1808798" y="7479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45" name="Graphic 21">
            <a:extLst>
              <a:ext uri="{FF2B5EF4-FFF2-40B4-BE49-F238E27FC236}">
                <a16:creationId xmlns:a16="http://schemas.microsoft.com/office/drawing/2014/main" id="{182EE571-F36F-C4A9-20B0-E7BC7A2024AD}"/>
              </a:ext>
            </a:extLst>
          </p:cNvPr>
          <p:cNvGrpSpPr/>
          <p:nvPr/>
        </p:nvGrpSpPr>
        <p:grpSpPr>
          <a:xfrm>
            <a:off x="5284785" y="4847352"/>
            <a:ext cx="1624975" cy="1010195"/>
            <a:chOff x="5195220" y="4473034"/>
            <a:chExt cx="1822513" cy="1132998"/>
          </a:xfrm>
          <a:gradFill>
            <a:gsLst>
              <a:gs pos="11000">
                <a:schemeClr val="accent2">
                  <a:lumMod val="60000"/>
                  <a:lumOff val="40000"/>
                </a:schemeClr>
              </a:gs>
              <a:gs pos="99000">
                <a:schemeClr val="accent2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46" name="Freeform: Shape 32">
              <a:extLst>
                <a:ext uri="{FF2B5EF4-FFF2-40B4-BE49-F238E27FC236}">
                  <a16:creationId xmlns:a16="http://schemas.microsoft.com/office/drawing/2014/main" id="{9C0C9B46-122A-F3FD-8472-BC7F0DA36E0F}"/>
                </a:ext>
              </a:extLst>
            </p:cNvPr>
            <p:cNvSpPr/>
            <p:nvPr/>
          </p:nvSpPr>
          <p:spPr>
            <a:xfrm>
              <a:off x="5195220" y="4473034"/>
              <a:ext cx="1822513" cy="1132998"/>
            </a:xfrm>
            <a:custGeom>
              <a:avLst/>
              <a:gdLst>
                <a:gd name="connsiteX0" fmla="*/ 1822514 w 1822513"/>
                <a:gd name="connsiteY0" fmla="*/ 588359 h 1132998"/>
                <a:gd name="connsiteX1" fmla="*/ 1709547 w 1822513"/>
                <a:gd name="connsiteY1" fmla="*/ 716947 h 1132998"/>
                <a:gd name="connsiteX2" fmla="*/ 1604868 w 1822513"/>
                <a:gd name="connsiteY2" fmla="*/ 681990 h 1132998"/>
                <a:gd name="connsiteX3" fmla="*/ 1532477 w 1822513"/>
                <a:gd name="connsiteY3" fmla="*/ 680942 h 1132998"/>
                <a:gd name="connsiteX4" fmla="*/ 1495044 w 1822513"/>
                <a:gd name="connsiteY4" fmla="*/ 748284 h 1132998"/>
                <a:gd name="connsiteX5" fmla="*/ 1494568 w 1822513"/>
                <a:gd name="connsiteY5" fmla="*/ 748284 h 1132998"/>
                <a:gd name="connsiteX6" fmla="*/ 1494663 w 1822513"/>
                <a:gd name="connsiteY6" fmla="*/ 758857 h 1132998"/>
                <a:gd name="connsiteX7" fmla="*/ 1494663 w 1822513"/>
                <a:gd name="connsiteY7" fmla="*/ 1132999 h 1132998"/>
                <a:gd name="connsiteX8" fmla="*/ 327851 w 1822513"/>
                <a:gd name="connsiteY8" fmla="*/ 1132999 h 1132998"/>
                <a:gd name="connsiteX9" fmla="*/ 327851 w 1822513"/>
                <a:gd name="connsiteY9" fmla="*/ 759047 h 1132998"/>
                <a:gd name="connsiteX10" fmla="*/ 328041 w 1822513"/>
                <a:gd name="connsiteY10" fmla="*/ 748379 h 1132998"/>
                <a:gd name="connsiteX11" fmla="*/ 327470 w 1822513"/>
                <a:gd name="connsiteY11" fmla="*/ 748379 h 1132998"/>
                <a:gd name="connsiteX12" fmla="*/ 290036 w 1822513"/>
                <a:gd name="connsiteY12" fmla="*/ 681133 h 1132998"/>
                <a:gd name="connsiteX13" fmla="*/ 217646 w 1822513"/>
                <a:gd name="connsiteY13" fmla="*/ 682181 h 1132998"/>
                <a:gd name="connsiteX14" fmla="*/ 112967 w 1822513"/>
                <a:gd name="connsiteY14" fmla="*/ 717137 h 1132998"/>
                <a:gd name="connsiteX15" fmla="*/ 0 w 1822513"/>
                <a:gd name="connsiteY15" fmla="*/ 588645 h 1132998"/>
                <a:gd name="connsiteX16" fmla="*/ 112967 w 1822513"/>
                <a:gd name="connsiteY16" fmla="*/ 459962 h 1132998"/>
                <a:gd name="connsiteX17" fmla="*/ 217646 w 1822513"/>
                <a:gd name="connsiteY17" fmla="*/ 495014 h 1132998"/>
                <a:gd name="connsiteX18" fmla="*/ 290036 w 1822513"/>
                <a:gd name="connsiteY18" fmla="*/ 496062 h 1132998"/>
                <a:gd name="connsiteX19" fmla="*/ 327660 w 1822513"/>
                <a:gd name="connsiteY19" fmla="*/ 426149 h 1132998"/>
                <a:gd name="connsiteX20" fmla="*/ 327851 w 1822513"/>
                <a:gd name="connsiteY20" fmla="*/ 416719 h 1132998"/>
                <a:gd name="connsiteX21" fmla="*/ 327851 w 1822513"/>
                <a:gd name="connsiteY21" fmla="*/ 476 h 1132998"/>
                <a:gd name="connsiteX22" fmla="*/ 400241 w 1822513"/>
                <a:gd name="connsiteY22" fmla="*/ 381 h 1132998"/>
                <a:gd name="connsiteX23" fmla="*/ 574072 w 1822513"/>
                <a:gd name="connsiteY23" fmla="*/ 381 h 1132998"/>
                <a:gd name="connsiteX24" fmla="*/ 592741 w 1822513"/>
                <a:gd name="connsiteY24" fmla="*/ 191 h 1132998"/>
                <a:gd name="connsiteX25" fmla="*/ 689039 w 1822513"/>
                <a:gd name="connsiteY25" fmla="*/ 95 h 1132998"/>
                <a:gd name="connsiteX26" fmla="*/ 762000 w 1822513"/>
                <a:gd name="connsiteY26" fmla="*/ 95 h 1132998"/>
                <a:gd name="connsiteX27" fmla="*/ 805529 w 1822513"/>
                <a:gd name="connsiteY27" fmla="*/ 33719 h 1132998"/>
                <a:gd name="connsiteX28" fmla="*/ 799529 w 1822513"/>
                <a:gd name="connsiteY28" fmla="*/ 56388 h 1132998"/>
                <a:gd name="connsiteX29" fmla="*/ 760762 w 1822513"/>
                <a:gd name="connsiteY29" fmla="*/ 177641 h 1132998"/>
                <a:gd name="connsiteX30" fmla="*/ 926592 w 1822513"/>
                <a:gd name="connsiteY30" fmla="*/ 327851 h 1132998"/>
                <a:gd name="connsiteX31" fmla="*/ 1092518 w 1822513"/>
                <a:gd name="connsiteY31" fmla="*/ 177641 h 1132998"/>
                <a:gd name="connsiteX32" fmla="*/ 1053751 w 1822513"/>
                <a:gd name="connsiteY32" fmla="*/ 56388 h 1132998"/>
                <a:gd name="connsiteX33" fmla="*/ 1047750 w 1822513"/>
                <a:gd name="connsiteY33" fmla="*/ 33719 h 1132998"/>
                <a:gd name="connsiteX34" fmla="*/ 1091470 w 1822513"/>
                <a:gd name="connsiteY34" fmla="*/ 95 h 1132998"/>
                <a:gd name="connsiteX35" fmla="*/ 1091470 w 1822513"/>
                <a:gd name="connsiteY35" fmla="*/ 0 h 1132998"/>
                <a:gd name="connsiteX36" fmla="*/ 1098423 w 1822513"/>
                <a:gd name="connsiteY36" fmla="*/ 95 h 1132998"/>
                <a:gd name="connsiteX37" fmla="*/ 1221867 w 1822513"/>
                <a:gd name="connsiteY37" fmla="*/ 95 h 1132998"/>
                <a:gd name="connsiteX38" fmla="*/ 1440085 w 1822513"/>
                <a:gd name="connsiteY38" fmla="*/ 191 h 1132998"/>
                <a:gd name="connsiteX39" fmla="*/ 1494663 w 1822513"/>
                <a:gd name="connsiteY39" fmla="*/ 286 h 1132998"/>
                <a:gd name="connsiteX40" fmla="*/ 1494663 w 1822513"/>
                <a:gd name="connsiteY40" fmla="*/ 416719 h 1132998"/>
                <a:gd name="connsiteX41" fmla="*/ 1494758 w 1822513"/>
                <a:gd name="connsiteY41" fmla="*/ 425958 h 1132998"/>
                <a:gd name="connsiteX42" fmla="*/ 1532477 w 1822513"/>
                <a:gd name="connsiteY42" fmla="*/ 495872 h 1132998"/>
                <a:gd name="connsiteX43" fmla="*/ 1604868 w 1822513"/>
                <a:gd name="connsiteY43" fmla="*/ 494729 h 1132998"/>
                <a:gd name="connsiteX44" fmla="*/ 1709547 w 1822513"/>
                <a:gd name="connsiteY44" fmla="*/ 459772 h 1132998"/>
                <a:gd name="connsiteX45" fmla="*/ 1822514 w 1822513"/>
                <a:gd name="connsiteY45" fmla="*/ 588359 h 113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22513" h="1132998">
                  <a:moveTo>
                    <a:pt x="1822514" y="588359"/>
                  </a:moveTo>
                  <a:cubicBezTo>
                    <a:pt x="1822514" y="659321"/>
                    <a:pt x="1771841" y="716947"/>
                    <a:pt x="1709547" y="716947"/>
                  </a:cubicBezTo>
                  <a:cubicBezTo>
                    <a:pt x="1682210" y="716947"/>
                    <a:pt x="1624679" y="691706"/>
                    <a:pt x="1604868" y="681990"/>
                  </a:cubicBezTo>
                  <a:cubicBezTo>
                    <a:pt x="1578959" y="669322"/>
                    <a:pt x="1553242" y="668941"/>
                    <a:pt x="1532477" y="680942"/>
                  </a:cubicBezTo>
                  <a:cubicBezTo>
                    <a:pt x="1510856" y="693420"/>
                    <a:pt x="1497616" y="717328"/>
                    <a:pt x="1495044" y="748284"/>
                  </a:cubicBezTo>
                  <a:lnTo>
                    <a:pt x="1494568" y="748284"/>
                  </a:lnTo>
                  <a:cubicBezTo>
                    <a:pt x="1494568" y="750189"/>
                    <a:pt x="1494663" y="753809"/>
                    <a:pt x="1494663" y="758857"/>
                  </a:cubicBezTo>
                  <a:lnTo>
                    <a:pt x="1494663" y="1132999"/>
                  </a:lnTo>
                  <a:lnTo>
                    <a:pt x="327851" y="1132999"/>
                  </a:lnTo>
                  <a:lnTo>
                    <a:pt x="327851" y="759047"/>
                  </a:lnTo>
                  <a:cubicBezTo>
                    <a:pt x="327851" y="753904"/>
                    <a:pt x="327851" y="750284"/>
                    <a:pt x="328041" y="748379"/>
                  </a:cubicBezTo>
                  <a:lnTo>
                    <a:pt x="327470" y="748379"/>
                  </a:lnTo>
                  <a:cubicBezTo>
                    <a:pt x="324803" y="717423"/>
                    <a:pt x="311658" y="693611"/>
                    <a:pt x="290036" y="681133"/>
                  </a:cubicBezTo>
                  <a:cubicBezTo>
                    <a:pt x="269272" y="669131"/>
                    <a:pt x="243554" y="669512"/>
                    <a:pt x="217646" y="682181"/>
                  </a:cubicBezTo>
                  <a:cubicBezTo>
                    <a:pt x="197834" y="691896"/>
                    <a:pt x="140399" y="717137"/>
                    <a:pt x="112967" y="717137"/>
                  </a:cubicBezTo>
                  <a:cubicBezTo>
                    <a:pt x="50673" y="717137"/>
                    <a:pt x="0" y="659511"/>
                    <a:pt x="0" y="588645"/>
                  </a:cubicBezTo>
                  <a:cubicBezTo>
                    <a:pt x="0" y="517684"/>
                    <a:pt x="50673" y="459962"/>
                    <a:pt x="112967" y="459962"/>
                  </a:cubicBezTo>
                  <a:cubicBezTo>
                    <a:pt x="140303" y="459962"/>
                    <a:pt x="197834" y="485204"/>
                    <a:pt x="217646" y="495014"/>
                  </a:cubicBezTo>
                  <a:cubicBezTo>
                    <a:pt x="243554" y="507683"/>
                    <a:pt x="269272" y="508064"/>
                    <a:pt x="290036" y="496062"/>
                  </a:cubicBezTo>
                  <a:cubicBezTo>
                    <a:pt x="312230" y="483203"/>
                    <a:pt x="325565" y="458438"/>
                    <a:pt x="327660" y="426149"/>
                  </a:cubicBezTo>
                  <a:lnTo>
                    <a:pt x="327851" y="416719"/>
                  </a:lnTo>
                  <a:lnTo>
                    <a:pt x="327851" y="476"/>
                  </a:lnTo>
                  <a:cubicBezTo>
                    <a:pt x="353092" y="476"/>
                    <a:pt x="395764" y="381"/>
                    <a:pt x="400241" y="381"/>
                  </a:cubicBezTo>
                  <a:lnTo>
                    <a:pt x="574072" y="381"/>
                  </a:lnTo>
                  <a:lnTo>
                    <a:pt x="592741" y="191"/>
                  </a:lnTo>
                  <a:lnTo>
                    <a:pt x="689039" y="95"/>
                  </a:lnTo>
                  <a:cubicBezTo>
                    <a:pt x="689039" y="95"/>
                    <a:pt x="761048" y="95"/>
                    <a:pt x="762000" y="95"/>
                  </a:cubicBezTo>
                  <a:cubicBezTo>
                    <a:pt x="789242" y="1905"/>
                    <a:pt x="805529" y="14478"/>
                    <a:pt x="805529" y="33719"/>
                  </a:cubicBezTo>
                  <a:cubicBezTo>
                    <a:pt x="805529" y="40672"/>
                    <a:pt x="803529" y="48387"/>
                    <a:pt x="799529" y="56388"/>
                  </a:cubicBezTo>
                  <a:cubicBezTo>
                    <a:pt x="795528" y="64484"/>
                    <a:pt x="760762" y="136684"/>
                    <a:pt x="760762" y="177641"/>
                  </a:cubicBezTo>
                  <a:cubicBezTo>
                    <a:pt x="760762" y="260414"/>
                    <a:pt x="835152" y="327851"/>
                    <a:pt x="926592" y="327851"/>
                  </a:cubicBezTo>
                  <a:cubicBezTo>
                    <a:pt x="1018127" y="327851"/>
                    <a:pt x="1092518" y="260414"/>
                    <a:pt x="1092518" y="177641"/>
                  </a:cubicBezTo>
                  <a:cubicBezTo>
                    <a:pt x="1092518" y="136684"/>
                    <a:pt x="1057656" y="64484"/>
                    <a:pt x="1053751" y="56388"/>
                  </a:cubicBezTo>
                  <a:cubicBezTo>
                    <a:pt x="1049751" y="48387"/>
                    <a:pt x="1047750" y="40672"/>
                    <a:pt x="1047750" y="33719"/>
                  </a:cubicBezTo>
                  <a:cubicBezTo>
                    <a:pt x="1047750" y="14383"/>
                    <a:pt x="1064038" y="1810"/>
                    <a:pt x="1091470" y="95"/>
                  </a:cubicBezTo>
                  <a:lnTo>
                    <a:pt x="1091470" y="0"/>
                  </a:lnTo>
                  <a:lnTo>
                    <a:pt x="1098423" y="95"/>
                  </a:lnTo>
                  <a:lnTo>
                    <a:pt x="1221867" y="95"/>
                  </a:lnTo>
                  <a:lnTo>
                    <a:pt x="1440085" y="191"/>
                  </a:lnTo>
                  <a:lnTo>
                    <a:pt x="1494663" y="286"/>
                  </a:lnTo>
                  <a:lnTo>
                    <a:pt x="1494663" y="416719"/>
                  </a:lnTo>
                  <a:lnTo>
                    <a:pt x="1494758" y="425958"/>
                  </a:lnTo>
                  <a:cubicBezTo>
                    <a:pt x="1496949" y="458248"/>
                    <a:pt x="1510284" y="483013"/>
                    <a:pt x="1532477" y="495872"/>
                  </a:cubicBezTo>
                  <a:cubicBezTo>
                    <a:pt x="1553242" y="507873"/>
                    <a:pt x="1578959" y="507492"/>
                    <a:pt x="1604868" y="494729"/>
                  </a:cubicBezTo>
                  <a:cubicBezTo>
                    <a:pt x="1624679" y="485013"/>
                    <a:pt x="1682210" y="459772"/>
                    <a:pt x="1709547" y="459772"/>
                  </a:cubicBezTo>
                  <a:cubicBezTo>
                    <a:pt x="1771841" y="459772"/>
                    <a:pt x="1822514" y="517493"/>
                    <a:pt x="1822514" y="588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b="1" dirty="0"/>
            </a:p>
          </p:txBody>
        </p:sp>
        <p:sp>
          <p:nvSpPr>
            <p:cNvPr id="47" name="Freeform: Shape 33">
              <a:extLst>
                <a:ext uri="{FF2B5EF4-FFF2-40B4-BE49-F238E27FC236}">
                  <a16:creationId xmlns:a16="http://schemas.microsoft.com/office/drawing/2014/main" id="{1A214E9E-7A30-9070-AA48-FA54ED28F34E}"/>
                </a:ext>
              </a:extLst>
            </p:cNvPr>
            <p:cNvSpPr/>
            <p:nvPr/>
          </p:nvSpPr>
          <p:spPr>
            <a:xfrm>
              <a:off x="5195220" y="4473034"/>
              <a:ext cx="1822513" cy="1132998"/>
            </a:xfrm>
            <a:custGeom>
              <a:avLst/>
              <a:gdLst>
                <a:gd name="connsiteX0" fmla="*/ 1822514 w 1822513"/>
                <a:gd name="connsiteY0" fmla="*/ 588359 h 1132998"/>
                <a:gd name="connsiteX1" fmla="*/ 1709547 w 1822513"/>
                <a:gd name="connsiteY1" fmla="*/ 716947 h 1132998"/>
                <a:gd name="connsiteX2" fmla="*/ 1604868 w 1822513"/>
                <a:gd name="connsiteY2" fmla="*/ 681990 h 1132998"/>
                <a:gd name="connsiteX3" fmla="*/ 1532477 w 1822513"/>
                <a:gd name="connsiteY3" fmla="*/ 680942 h 1132998"/>
                <a:gd name="connsiteX4" fmla="*/ 1495044 w 1822513"/>
                <a:gd name="connsiteY4" fmla="*/ 748284 h 1132998"/>
                <a:gd name="connsiteX5" fmla="*/ 1494568 w 1822513"/>
                <a:gd name="connsiteY5" fmla="*/ 748284 h 1132998"/>
                <a:gd name="connsiteX6" fmla="*/ 1494663 w 1822513"/>
                <a:gd name="connsiteY6" fmla="*/ 758857 h 1132998"/>
                <a:gd name="connsiteX7" fmla="*/ 1494663 w 1822513"/>
                <a:gd name="connsiteY7" fmla="*/ 1132999 h 1132998"/>
                <a:gd name="connsiteX8" fmla="*/ 327851 w 1822513"/>
                <a:gd name="connsiteY8" fmla="*/ 1132999 h 1132998"/>
                <a:gd name="connsiteX9" fmla="*/ 327851 w 1822513"/>
                <a:gd name="connsiteY9" fmla="*/ 759047 h 1132998"/>
                <a:gd name="connsiteX10" fmla="*/ 328041 w 1822513"/>
                <a:gd name="connsiteY10" fmla="*/ 748379 h 1132998"/>
                <a:gd name="connsiteX11" fmla="*/ 327470 w 1822513"/>
                <a:gd name="connsiteY11" fmla="*/ 748379 h 1132998"/>
                <a:gd name="connsiteX12" fmla="*/ 290036 w 1822513"/>
                <a:gd name="connsiteY12" fmla="*/ 681133 h 1132998"/>
                <a:gd name="connsiteX13" fmla="*/ 217646 w 1822513"/>
                <a:gd name="connsiteY13" fmla="*/ 682181 h 1132998"/>
                <a:gd name="connsiteX14" fmla="*/ 112967 w 1822513"/>
                <a:gd name="connsiteY14" fmla="*/ 717137 h 1132998"/>
                <a:gd name="connsiteX15" fmla="*/ 0 w 1822513"/>
                <a:gd name="connsiteY15" fmla="*/ 588645 h 1132998"/>
                <a:gd name="connsiteX16" fmla="*/ 112967 w 1822513"/>
                <a:gd name="connsiteY16" fmla="*/ 459962 h 1132998"/>
                <a:gd name="connsiteX17" fmla="*/ 217646 w 1822513"/>
                <a:gd name="connsiteY17" fmla="*/ 495014 h 1132998"/>
                <a:gd name="connsiteX18" fmla="*/ 290036 w 1822513"/>
                <a:gd name="connsiteY18" fmla="*/ 496062 h 1132998"/>
                <a:gd name="connsiteX19" fmla="*/ 327660 w 1822513"/>
                <a:gd name="connsiteY19" fmla="*/ 426149 h 1132998"/>
                <a:gd name="connsiteX20" fmla="*/ 327851 w 1822513"/>
                <a:gd name="connsiteY20" fmla="*/ 416719 h 1132998"/>
                <a:gd name="connsiteX21" fmla="*/ 327851 w 1822513"/>
                <a:gd name="connsiteY21" fmla="*/ 476 h 1132998"/>
                <a:gd name="connsiteX22" fmla="*/ 400241 w 1822513"/>
                <a:gd name="connsiteY22" fmla="*/ 381 h 1132998"/>
                <a:gd name="connsiteX23" fmla="*/ 574072 w 1822513"/>
                <a:gd name="connsiteY23" fmla="*/ 381 h 1132998"/>
                <a:gd name="connsiteX24" fmla="*/ 592741 w 1822513"/>
                <a:gd name="connsiteY24" fmla="*/ 191 h 1132998"/>
                <a:gd name="connsiteX25" fmla="*/ 689039 w 1822513"/>
                <a:gd name="connsiteY25" fmla="*/ 95 h 1132998"/>
                <a:gd name="connsiteX26" fmla="*/ 762000 w 1822513"/>
                <a:gd name="connsiteY26" fmla="*/ 95 h 1132998"/>
                <a:gd name="connsiteX27" fmla="*/ 805529 w 1822513"/>
                <a:gd name="connsiteY27" fmla="*/ 33719 h 1132998"/>
                <a:gd name="connsiteX28" fmla="*/ 799529 w 1822513"/>
                <a:gd name="connsiteY28" fmla="*/ 56388 h 1132998"/>
                <a:gd name="connsiteX29" fmla="*/ 760762 w 1822513"/>
                <a:gd name="connsiteY29" fmla="*/ 177641 h 1132998"/>
                <a:gd name="connsiteX30" fmla="*/ 926592 w 1822513"/>
                <a:gd name="connsiteY30" fmla="*/ 327851 h 1132998"/>
                <a:gd name="connsiteX31" fmla="*/ 1092518 w 1822513"/>
                <a:gd name="connsiteY31" fmla="*/ 177641 h 1132998"/>
                <a:gd name="connsiteX32" fmla="*/ 1053751 w 1822513"/>
                <a:gd name="connsiteY32" fmla="*/ 56388 h 1132998"/>
                <a:gd name="connsiteX33" fmla="*/ 1047750 w 1822513"/>
                <a:gd name="connsiteY33" fmla="*/ 33719 h 1132998"/>
                <a:gd name="connsiteX34" fmla="*/ 1091470 w 1822513"/>
                <a:gd name="connsiteY34" fmla="*/ 95 h 1132998"/>
                <a:gd name="connsiteX35" fmla="*/ 1091470 w 1822513"/>
                <a:gd name="connsiteY35" fmla="*/ 0 h 1132998"/>
                <a:gd name="connsiteX36" fmla="*/ 1098423 w 1822513"/>
                <a:gd name="connsiteY36" fmla="*/ 95 h 1132998"/>
                <a:gd name="connsiteX37" fmla="*/ 1221867 w 1822513"/>
                <a:gd name="connsiteY37" fmla="*/ 95 h 1132998"/>
                <a:gd name="connsiteX38" fmla="*/ 1440085 w 1822513"/>
                <a:gd name="connsiteY38" fmla="*/ 191 h 1132998"/>
                <a:gd name="connsiteX39" fmla="*/ 1494663 w 1822513"/>
                <a:gd name="connsiteY39" fmla="*/ 286 h 1132998"/>
                <a:gd name="connsiteX40" fmla="*/ 1494663 w 1822513"/>
                <a:gd name="connsiteY40" fmla="*/ 416719 h 1132998"/>
                <a:gd name="connsiteX41" fmla="*/ 1494758 w 1822513"/>
                <a:gd name="connsiteY41" fmla="*/ 425958 h 1132998"/>
                <a:gd name="connsiteX42" fmla="*/ 1532477 w 1822513"/>
                <a:gd name="connsiteY42" fmla="*/ 495872 h 1132998"/>
                <a:gd name="connsiteX43" fmla="*/ 1604868 w 1822513"/>
                <a:gd name="connsiteY43" fmla="*/ 494729 h 1132998"/>
                <a:gd name="connsiteX44" fmla="*/ 1709547 w 1822513"/>
                <a:gd name="connsiteY44" fmla="*/ 459772 h 1132998"/>
                <a:gd name="connsiteX45" fmla="*/ 1822514 w 1822513"/>
                <a:gd name="connsiteY45" fmla="*/ 588359 h 113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22513" h="1132998">
                  <a:moveTo>
                    <a:pt x="1822514" y="588359"/>
                  </a:moveTo>
                  <a:cubicBezTo>
                    <a:pt x="1822514" y="659321"/>
                    <a:pt x="1771841" y="716947"/>
                    <a:pt x="1709547" y="716947"/>
                  </a:cubicBezTo>
                  <a:cubicBezTo>
                    <a:pt x="1682210" y="716947"/>
                    <a:pt x="1624679" y="691706"/>
                    <a:pt x="1604868" y="681990"/>
                  </a:cubicBezTo>
                  <a:cubicBezTo>
                    <a:pt x="1578959" y="669322"/>
                    <a:pt x="1553242" y="668941"/>
                    <a:pt x="1532477" y="680942"/>
                  </a:cubicBezTo>
                  <a:cubicBezTo>
                    <a:pt x="1510856" y="693420"/>
                    <a:pt x="1497616" y="717328"/>
                    <a:pt x="1495044" y="748284"/>
                  </a:cubicBezTo>
                  <a:lnTo>
                    <a:pt x="1494568" y="748284"/>
                  </a:lnTo>
                  <a:cubicBezTo>
                    <a:pt x="1494568" y="750189"/>
                    <a:pt x="1494663" y="753809"/>
                    <a:pt x="1494663" y="758857"/>
                  </a:cubicBezTo>
                  <a:lnTo>
                    <a:pt x="1494663" y="1132999"/>
                  </a:lnTo>
                  <a:lnTo>
                    <a:pt x="327851" y="1132999"/>
                  </a:lnTo>
                  <a:lnTo>
                    <a:pt x="327851" y="759047"/>
                  </a:lnTo>
                  <a:cubicBezTo>
                    <a:pt x="327851" y="753904"/>
                    <a:pt x="327851" y="750284"/>
                    <a:pt x="328041" y="748379"/>
                  </a:cubicBezTo>
                  <a:lnTo>
                    <a:pt x="327470" y="748379"/>
                  </a:lnTo>
                  <a:cubicBezTo>
                    <a:pt x="324803" y="717423"/>
                    <a:pt x="311658" y="693611"/>
                    <a:pt x="290036" y="681133"/>
                  </a:cubicBezTo>
                  <a:cubicBezTo>
                    <a:pt x="269272" y="669131"/>
                    <a:pt x="243554" y="669512"/>
                    <a:pt x="217646" y="682181"/>
                  </a:cubicBezTo>
                  <a:cubicBezTo>
                    <a:pt x="197834" y="691896"/>
                    <a:pt x="140399" y="717137"/>
                    <a:pt x="112967" y="717137"/>
                  </a:cubicBezTo>
                  <a:cubicBezTo>
                    <a:pt x="50673" y="717137"/>
                    <a:pt x="0" y="659511"/>
                    <a:pt x="0" y="588645"/>
                  </a:cubicBezTo>
                  <a:cubicBezTo>
                    <a:pt x="0" y="517684"/>
                    <a:pt x="50673" y="459962"/>
                    <a:pt x="112967" y="459962"/>
                  </a:cubicBezTo>
                  <a:cubicBezTo>
                    <a:pt x="140303" y="459962"/>
                    <a:pt x="197834" y="485204"/>
                    <a:pt x="217646" y="495014"/>
                  </a:cubicBezTo>
                  <a:cubicBezTo>
                    <a:pt x="243554" y="507683"/>
                    <a:pt x="269272" y="508064"/>
                    <a:pt x="290036" y="496062"/>
                  </a:cubicBezTo>
                  <a:cubicBezTo>
                    <a:pt x="312230" y="483203"/>
                    <a:pt x="325565" y="458438"/>
                    <a:pt x="327660" y="426149"/>
                  </a:cubicBezTo>
                  <a:lnTo>
                    <a:pt x="327851" y="416719"/>
                  </a:lnTo>
                  <a:lnTo>
                    <a:pt x="327851" y="476"/>
                  </a:lnTo>
                  <a:cubicBezTo>
                    <a:pt x="353092" y="476"/>
                    <a:pt x="395764" y="381"/>
                    <a:pt x="400241" y="381"/>
                  </a:cubicBezTo>
                  <a:lnTo>
                    <a:pt x="574072" y="381"/>
                  </a:lnTo>
                  <a:lnTo>
                    <a:pt x="592741" y="191"/>
                  </a:lnTo>
                  <a:lnTo>
                    <a:pt x="689039" y="95"/>
                  </a:lnTo>
                  <a:cubicBezTo>
                    <a:pt x="689039" y="95"/>
                    <a:pt x="761048" y="95"/>
                    <a:pt x="762000" y="95"/>
                  </a:cubicBezTo>
                  <a:cubicBezTo>
                    <a:pt x="789242" y="1905"/>
                    <a:pt x="805529" y="14478"/>
                    <a:pt x="805529" y="33719"/>
                  </a:cubicBezTo>
                  <a:cubicBezTo>
                    <a:pt x="805529" y="40672"/>
                    <a:pt x="803529" y="48387"/>
                    <a:pt x="799529" y="56388"/>
                  </a:cubicBezTo>
                  <a:cubicBezTo>
                    <a:pt x="795528" y="64484"/>
                    <a:pt x="760762" y="136684"/>
                    <a:pt x="760762" y="177641"/>
                  </a:cubicBezTo>
                  <a:cubicBezTo>
                    <a:pt x="760762" y="260414"/>
                    <a:pt x="835152" y="327851"/>
                    <a:pt x="926592" y="327851"/>
                  </a:cubicBezTo>
                  <a:cubicBezTo>
                    <a:pt x="1018127" y="327851"/>
                    <a:pt x="1092518" y="260414"/>
                    <a:pt x="1092518" y="177641"/>
                  </a:cubicBezTo>
                  <a:cubicBezTo>
                    <a:pt x="1092518" y="136684"/>
                    <a:pt x="1057656" y="64484"/>
                    <a:pt x="1053751" y="56388"/>
                  </a:cubicBezTo>
                  <a:cubicBezTo>
                    <a:pt x="1049751" y="48387"/>
                    <a:pt x="1047750" y="40672"/>
                    <a:pt x="1047750" y="33719"/>
                  </a:cubicBezTo>
                  <a:cubicBezTo>
                    <a:pt x="1047750" y="14383"/>
                    <a:pt x="1064038" y="1810"/>
                    <a:pt x="1091470" y="95"/>
                  </a:cubicBezTo>
                  <a:lnTo>
                    <a:pt x="1091470" y="0"/>
                  </a:lnTo>
                  <a:lnTo>
                    <a:pt x="1098423" y="95"/>
                  </a:lnTo>
                  <a:lnTo>
                    <a:pt x="1221867" y="95"/>
                  </a:lnTo>
                  <a:lnTo>
                    <a:pt x="1440085" y="191"/>
                  </a:lnTo>
                  <a:lnTo>
                    <a:pt x="1494663" y="286"/>
                  </a:lnTo>
                  <a:lnTo>
                    <a:pt x="1494663" y="416719"/>
                  </a:lnTo>
                  <a:lnTo>
                    <a:pt x="1494758" y="425958"/>
                  </a:lnTo>
                  <a:cubicBezTo>
                    <a:pt x="1496949" y="458248"/>
                    <a:pt x="1510284" y="483013"/>
                    <a:pt x="1532477" y="495872"/>
                  </a:cubicBezTo>
                  <a:cubicBezTo>
                    <a:pt x="1553242" y="507873"/>
                    <a:pt x="1578959" y="507492"/>
                    <a:pt x="1604868" y="494729"/>
                  </a:cubicBezTo>
                  <a:cubicBezTo>
                    <a:pt x="1624679" y="485013"/>
                    <a:pt x="1682210" y="459772"/>
                    <a:pt x="1709547" y="459772"/>
                  </a:cubicBezTo>
                  <a:cubicBezTo>
                    <a:pt x="1771841" y="459772"/>
                    <a:pt x="1822514" y="517493"/>
                    <a:pt x="1822514" y="588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b="1" dirty="0"/>
            </a:p>
          </p:txBody>
        </p:sp>
      </p:grpSp>
      <p:grpSp>
        <p:nvGrpSpPr>
          <p:cNvPr id="48" name="Graphic 21">
            <a:extLst>
              <a:ext uri="{FF2B5EF4-FFF2-40B4-BE49-F238E27FC236}">
                <a16:creationId xmlns:a16="http://schemas.microsoft.com/office/drawing/2014/main" id="{ABA70707-798C-E2F5-E879-B948CE5A4E5C}"/>
              </a:ext>
            </a:extLst>
          </p:cNvPr>
          <p:cNvGrpSpPr/>
          <p:nvPr/>
        </p:nvGrpSpPr>
        <p:grpSpPr>
          <a:xfrm>
            <a:off x="4558922" y="3754269"/>
            <a:ext cx="983443" cy="1066501"/>
            <a:chOff x="4381118" y="3247071"/>
            <a:chExt cx="1102994" cy="1196149"/>
          </a:xfrm>
          <a:gradFill>
            <a:gsLst>
              <a:gs pos="10000">
                <a:schemeClr val="accent5">
                  <a:lumMod val="60000"/>
                  <a:lumOff val="40000"/>
                </a:schemeClr>
              </a:gs>
              <a:gs pos="99000">
                <a:schemeClr val="accent5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49" name="Freeform: Shape 38">
              <a:extLst>
                <a:ext uri="{FF2B5EF4-FFF2-40B4-BE49-F238E27FC236}">
                  <a16:creationId xmlns:a16="http://schemas.microsoft.com/office/drawing/2014/main" id="{7842FBB5-97B4-A1F4-0EC9-0BB926A2F77D}"/>
                </a:ext>
              </a:extLst>
            </p:cNvPr>
            <p:cNvSpPr/>
            <p:nvPr/>
          </p:nvSpPr>
          <p:spPr>
            <a:xfrm>
              <a:off x="4381118" y="3247071"/>
              <a:ext cx="1102994" cy="1196149"/>
            </a:xfrm>
            <a:custGeom>
              <a:avLst/>
              <a:gdLst>
                <a:gd name="connsiteX0" fmla="*/ 1102995 w 1102994"/>
                <a:gd name="connsiteY0" fmla="*/ 779812 h 1196149"/>
                <a:gd name="connsiteX1" fmla="*/ 1102805 w 1102994"/>
                <a:gd name="connsiteY1" fmla="*/ 782669 h 1196149"/>
                <a:gd name="connsiteX2" fmla="*/ 1102709 w 1102994"/>
                <a:gd name="connsiteY2" fmla="*/ 791432 h 1196149"/>
                <a:gd name="connsiteX3" fmla="*/ 1102709 w 1102994"/>
                <a:gd name="connsiteY3" fmla="*/ 1196054 h 1196149"/>
                <a:gd name="connsiteX4" fmla="*/ 720852 w 1102994"/>
                <a:gd name="connsiteY4" fmla="*/ 1196054 h 1196149"/>
                <a:gd name="connsiteX5" fmla="*/ 713803 w 1102994"/>
                <a:gd name="connsiteY5" fmla="*/ 1195959 h 1196149"/>
                <a:gd name="connsiteX6" fmla="*/ 713232 w 1102994"/>
                <a:gd name="connsiteY6" fmla="*/ 1195959 h 1196149"/>
                <a:gd name="connsiteX7" fmla="*/ 673894 w 1102994"/>
                <a:gd name="connsiteY7" fmla="*/ 1164146 h 1196149"/>
                <a:gd name="connsiteX8" fmla="*/ 679418 w 1102994"/>
                <a:gd name="connsiteY8" fmla="*/ 1142048 h 1196149"/>
                <a:gd name="connsiteX9" fmla="*/ 717423 w 1102994"/>
                <a:gd name="connsiteY9" fmla="*/ 1015841 h 1196149"/>
                <a:gd name="connsiteX10" fmla="*/ 553403 w 1102994"/>
                <a:gd name="connsiteY10" fmla="*/ 867156 h 1196149"/>
                <a:gd name="connsiteX11" fmla="*/ 389382 w 1102994"/>
                <a:gd name="connsiteY11" fmla="*/ 1015841 h 1196149"/>
                <a:gd name="connsiteX12" fmla="*/ 427387 w 1102994"/>
                <a:gd name="connsiteY12" fmla="*/ 1142048 h 1196149"/>
                <a:gd name="connsiteX13" fmla="*/ 432911 w 1102994"/>
                <a:gd name="connsiteY13" fmla="*/ 1164050 h 1196149"/>
                <a:gd name="connsiteX14" fmla="*/ 395859 w 1102994"/>
                <a:gd name="connsiteY14" fmla="*/ 1195673 h 1196149"/>
                <a:gd name="connsiteX15" fmla="*/ 393478 w 1102994"/>
                <a:gd name="connsiteY15" fmla="*/ 1195959 h 1196149"/>
                <a:gd name="connsiteX16" fmla="*/ 393478 w 1102994"/>
                <a:gd name="connsiteY16" fmla="*/ 1196150 h 1196149"/>
                <a:gd name="connsiteX17" fmla="*/ 0 w 1102994"/>
                <a:gd name="connsiteY17" fmla="*/ 1196150 h 1196149"/>
                <a:gd name="connsiteX18" fmla="*/ 0 w 1102994"/>
                <a:gd name="connsiteY18" fmla="*/ 191 h 1196149"/>
                <a:gd name="connsiteX19" fmla="*/ 396335 w 1102994"/>
                <a:gd name="connsiteY19" fmla="*/ 191 h 1196149"/>
                <a:gd name="connsiteX20" fmla="*/ 432625 w 1102994"/>
                <a:gd name="connsiteY20" fmla="*/ 31814 h 1196149"/>
                <a:gd name="connsiteX21" fmla="*/ 427101 w 1102994"/>
                <a:gd name="connsiteY21" fmla="*/ 53816 h 1196149"/>
                <a:gd name="connsiteX22" fmla="*/ 389192 w 1102994"/>
                <a:gd name="connsiteY22" fmla="*/ 179927 h 1196149"/>
                <a:gd name="connsiteX23" fmla="*/ 553117 w 1102994"/>
                <a:gd name="connsiteY23" fmla="*/ 328613 h 1196149"/>
                <a:gd name="connsiteX24" fmla="*/ 717137 w 1102994"/>
                <a:gd name="connsiteY24" fmla="*/ 179927 h 1196149"/>
                <a:gd name="connsiteX25" fmla="*/ 679132 w 1102994"/>
                <a:gd name="connsiteY25" fmla="*/ 53816 h 1196149"/>
                <a:gd name="connsiteX26" fmla="*/ 673608 w 1102994"/>
                <a:gd name="connsiteY26" fmla="*/ 31718 h 1196149"/>
                <a:gd name="connsiteX27" fmla="*/ 711422 w 1102994"/>
                <a:gd name="connsiteY27" fmla="*/ 0 h 1196149"/>
                <a:gd name="connsiteX28" fmla="*/ 720471 w 1102994"/>
                <a:gd name="connsiteY28" fmla="*/ 191 h 1196149"/>
                <a:gd name="connsiteX29" fmla="*/ 1102519 w 1102994"/>
                <a:gd name="connsiteY29" fmla="*/ 191 h 1196149"/>
                <a:gd name="connsiteX30" fmla="*/ 1102519 w 1102994"/>
                <a:gd name="connsiteY30" fmla="*/ 59531 h 1196149"/>
                <a:gd name="connsiteX31" fmla="*/ 1102709 w 1102994"/>
                <a:gd name="connsiteY31" fmla="*/ 81629 h 1196149"/>
                <a:gd name="connsiteX32" fmla="*/ 1102709 w 1102994"/>
                <a:gd name="connsiteY32" fmla="*/ 438626 h 1196149"/>
                <a:gd name="connsiteX33" fmla="*/ 1102519 w 1102994"/>
                <a:gd name="connsiteY33" fmla="*/ 449866 h 1196149"/>
                <a:gd name="connsiteX34" fmla="*/ 1102709 w 1102994"/>
                <a:gd name="connsiteY34" fmla="*/ 449866 h 1196149"/>
                <a:gd name="connsiteX35" fmla="*/ 1085755 w 1102994"/>
                <a:gd name="connsiteY35" fmla="*/ 482632 h 1196149"/>
                <a:gd name="connsiteX36" fmla="*/ 1052417 w 1102994"/>
                <a:gd name="connsiteY36" fmla="*/ 480060 h 1196149"/>
                <a:gd name="connsiteX37" fmla="*/ 933450 w 1102994"/>
                <a:gd name="connsiteY37" fmla="*/ 439769 h 1196149"/>
                <a:gd name="connsiteX38" fmla="*/ 784574 w 1102994"/>
                <a:gd name="connsiteY38" fmla="*/ 613601 h 1196149"/>
                <a:gd name="connsiteX39" fmla="*/ 933450 w 1102994"/>
                <a:gd name="connsiteY39" fmla="*/ 787337 h 1196149"/>
                <a:gd name="connsiteX40" fmla="*/ 1052417 w 1102994"/>
                <a:gd name="connsiteY40" fmla="*/ 747046 h 1196149"/>
                <a:gd name="connsiteX41" fmla="*/ 1085850 w 1102994"/>
                <a:gd name="connsiteY41" fmla="*/ 744569 h 1196149"/>
                <a:gd name="connsiteX42" fmla="*/ 1102995 w 1102994"/>
                <a:gd name="connsiteY42" fmla="*/ 779812 h 119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2994" h="1196149">
                  <a:moveTo>
                    <a:pt x="1102995" y="779812"/>
                  </a:moveTo>
                  <a:cubicBezTo>
                    <a:pt x="1102995" y="780479"/>
                    <a:pt x="1102900" y="781336"/>
                    <a:pt x="1102805" y="782669"/>
                  </a:cubicBezTo>
                  <a:lnTo>
                    <a:pt x="1102709" y="791432"/>
                  </a:lnTo>
                  <a:lnTo>
                    <a:pt x="1102709" y="1196054"/>
                  </a:lnTo>
                  <a:lnTo>
                    <a:pt x="720852" y="1196054"/>
                  </a:lnTo>
                  <a:lnTo>
                    <a:pt x="713803" y="1195959"/>
                  </a:lnTo>
                  <a:lnTo>
                    <a:pt x="713232" y="1195959"/>
                  </a:lnTo>
                  <a:cubicBezTo>
                    <a:pt x="703993" y="1195197"/>
                    <a:pt x="673894" y="1190816"/>
                    <a:pt x="673894" y="1164146"/>
                  </a:cubicBezTo>
                  <a:cubicBezTo>
                    <a:pt x="673894" y="1157383"/>
                    <a:pt x="675799" y="1149953"/>
                    <a:pt x="679418" y="1142048"/>
                  </a:cubicBezTo>
                  <a:cubicBezTo>
                    <a:pt x="683324" y="1133570"/>
                    <a:pt x="717423" y="1058704"/>
                    <a:pt x="717423" y="1015841"/>
                  </a:cubicBezTo>
                  <a:cubicBezTo>
                    <a:pt x="717423" y="928973"/>
                    <a:pt x="643890" y="867156"/>
                    <a:pt x="553403" y="867156"/>
                  </a:cubicBezTo>
                  <a:cubicBezTo>
                    <a:pt x="463010" y="867156"/>
                    <a:pt x="389382" y="928973"/>
                    <a:pt x="389382" y="1015841"/>
                  </a:cubicBezTo>
                  <a:cubicBezTo>
                    <a:pt x="389382" y="1058704"/>
                    <a:pt x="423482" y="1133570"/>
                    <a:pt x="427387" y="1142048"/>
                  </a:cubicBezTo>
                  <a:cubicBezTo>
                    <a:pt x="431102" y="1149953"/>
                    <a:pt x="432911" y="1157383"/>
                    <a:pt x="432911" y="1164050"/>
                  </a:cubicBezTo>
                  <a:cubicBezTo>
                    <a:pt x="432911" y="1189006"/>
                    <a:pt x="407003" y="1194435"/>
                    <a:pt x="395859" y="1195673"/>
                  </a:cubicBezTo>
                  <a:lnTo>
                    <a:pt x="393478" y="1195959"/>
                  </a:lnTo>
                  <a:lnTo>
                    <a:pt x="393478" y="1196150"/>
                  </a:lnTo>
                  <a:cubicBezTo>
                    <a:pt x="392621" y="1196054"/>
                    <a:pt x="86963" y="1196150"/>
                    <a:pt x="0" y="1196150"/>
                  </a:cubicBezTo>
                  <a:lnTo>
                    <a:pt x="0" y="191"/>
                  </a:lnTo>
                  <a:lnTo>
                    <a:pt x="396335" y="191"/>
                  </a:lnTo>
                  <a:cubicBezTo>
                    <a:pt x="407861" y="1619"/>
                    <a:pt x="432625" y="7334"/>
                    <a:pt x="432625" y="31814"/>
                  </a:cubicBezTo>
                  <a:cubicBezTo>
                    <a:pt x="432625" y="38481"/>
                    <a:pt x="430816" y="45911"/>
                    <a:pt x="427101" y="53816"/>
                  </a:cubicBezTo>
                  <a:cubicBezTo>
                    <a:pt x="423196" y="62198"/>
                    <a:pt x="389192" y="137160"/>
                    <a:pt x="389192" y="179927"/>
                  </a:cubicBezTo>
                  <a:cubicBezTo>
                    <a:pt x="389192" y="266891"/>
                    <a:pt x="462725" y="328613"/>
                    <a:pt x="553117" y="328613"/>
                  </a:cubicBezTo>
                  <a:cubicBezTo>
                    <a:pt x="643604" y="328613"/>
                    <a:pt x="717137" y="266891"/>
                    <a:pt x="717137" y="179927"/>
                  </a:cubicBezTo>
                  <a:cubicBezTo>
                    <a:pt x="717137" y="137160"/>
                    <a:pt x="683038" y="62198"/>
                    <a:pt x="679132" y="53816"/>
                  </a:cubicBezTo>
                  <a:cubicBezTo>
                    <a:pt x="675513" y="45911"/>
                    <a:pt x="673608" y="38386"/>
                    <a:pt x="673608" y="31718"/>
                  </a:cubicBezTo>
                  <a:cubicBezTo>
                    <a:pt x="673608" y="6382"/>
                    <a:pt x="700659" y="1143"/>
                    <a:pt x="711422" y="0"/>
                  </a:cubicBezTo>
                  <a:lnTo>
                    <a:pt x="720471" y="191"/>
                  </a:lnTo>
                  <a:lnTo>
                    <a:pt x="1102519" y="191"/>
                  </a:lnTo>
                  <a:lnTo>
                    <a:pt x="1102519" y="59531"/>
                  </a:lnTo>
                  <a:lnTo>
                    <a:pt x="1102709" y="81629"/>
                  </a:lnTo>
                  <a:lnTo>
                    <a:pt x="1102709" y="438626"/>
                  </a:lnTo>
                  <a:cubicBezTo>
                    <a:pt x="1102709" y="444341"/>
                    <a:pt x="1102614" y="448151"/>
                    <a:pt x="1102519" y="449866"/>
                  </a:cubicBezTo>
                  <a:lnTo>
                    <a:pt x="1102709" y="449866"/>
                  </a:lnTo>
                  <a:cubicBezTo>
                    <a:pt x="1100519" y="465582"/>
                    <a:pt x="1094518" y="477393"/>
                    <a:pt x="1085755" y="482632"/>
                  </a:cubicBezTo>
                  <a:cubicBezTo>
                    <a:pt x="1074801" y="489109"/>
                    <a:pt x="1061561" y="484822"/>
                    <a:pt x="1052417" y="480060"/>
                  </a:cubicBezTo>
                  <a:cubicBezTo>
                    <a:pt x="1044511" y="475869"/>
                    <a:pt x="973741" y="439769"/>
                    <a:pt x="933450" y="439769"/>
                  </a:cubicBezTo>
                  <a:cubicBezTo>
                    <a:pt x="851345" y="439769"/>
                    <a:pt x="784574" y="517684"/>
                    <a:pt x="784574" y="613601"/>
                  </a:cubicBezTo>
                  <a:cubicBezTo>
                    <a:pt x="784574" y="709422"/>
                    <a:pt x="851345" y="787337"/>
                    <a:pt x="933450" y="787337"/>
                  </a:cubicBezTo>
                  <a:cubicBezTo>
                    <a:pt x="973741" y="787337"/>
                    <a:pt x="1044511" y="751237"/>
                    <a:pt x="1052417" y="747046"/>
                  </a:cubicBezTo>
                  <a:cubicBezTo>
                    <a:pt x="1065467" y="740283"/>
                    <a:pt x="1077278" y="739426"/>
                    <a:pt x="1085850" y="744569"/>
                  </a:cubicBezTo>
                  <a:cubicBezTo>
                    <a:pt x="1095089" y="750094"/>
                    <a:pt x="1101281" y="762857"/>
                    <a:pt x="1102995" y="7798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b="1" dirty="0"/>
            </a:p>
          </p:txBody>
        </p:sp>
        <p:sp>
          <p:nvSpPr>
            <p:cNvPr id="50" name="Freeform: Shape 39">
              <a:extLst>
                <a:ext uri="{FF2B5EF4-FFF2-40B4-BE49-F238E27FC236}">
                  <a16:creationId xmlns:a16="http://schemas.microsoft.com/office/drawing/2014/main" id="{594846F2-D36C-5E6F-52C9-557FB78598A2}"/>
                </a:ext>
              </a:extLst>
            </p:cNvPr>
            <p:cNvSpPr/>
            <p:nvPr/>
          </p:nvSpPr>
          <p:spPr>
            <a:xfrm>
              <a:off x="4381118" y="3247071"/>
              <a:ext cx="1102994" cy="1196149"/>
            </a:xfrm>
            <a:custGeom>
              <a:avLst/>
              <a:gdLst>
                <a:gd name="connsiteX0" fmla="*/ 1102995 w 1102994"/>
                <a:gd name="connsiteY0" fmla="*/ 779812 h 1196149"/>
                <a:gd name="connsiteX1" fmla="*/ 1102805 w 1102994"/>
                <a:gd name="connsiteY1" fmla="*/ 782669 h 1196149"/>
                <a:gd name="connsiteX2" fmla="*/ 1102709 w 1102994"/>
                <a:gd name="connsiteY2" fmla="*/ 791432 h 1196149"/>
                <a:gd name="connsiteX3" fmla="*/ 1102709 w 1102994"/>
                <a:gd name="connsiteY3" fmla="*/ 1196054 h 1196149"/>
                <a:gd name="connsiteX4" fmla="*/ 720852 w 1102994"/>
                <a:gd name="connsiteY4" fmla="*/ 1196054 h 1196149"/>
                <a:gd name="connsiteX5" fmla="*/ 713803 w 1102994"/>
                <a:gd name="connsiteY5" fmla="*/ 1195959 h 1196149"/>
                <a:gd name="connsiteX6" fmla="*/ 713232 w 1102994"/>
                <a:gd name="connsiteY6" fmla="*/ 1195959 h 1196149"/>
                <a:gd name="connsiteX7" fmla="*/ 673894 w 1102994"/>
                <a:gd name="connsiteY7" fmla="*/ 1164146 h 1196149"/>
                <a:gd name="connsiteX8" fmla="*/ 679418 w 1102994"/>
                <a:gd name="connsiteY8" fmla="*/ 1142048 h 1196149"/>
                <a:gd name="connsiteX9" fmla="*/ 717423 w 1102994"/>
                <a:gd name="connsiteY9" fmla="*/ 1015841 h 1196149"/>
                <a:gd name="connsiteX10" fmla="*/ 553403 w 1102994"/>
                <a:gd name="connsiteY10" fmla="*/ 867156 h 1196149"/>
                <a:gd name="connsiteX11" fmla="*/ 389382 w 1102994"/>
                <a:gd name="connsiteY11" fmla="*/ 1015841 h 1196149"/>
                <a:gd name="connsiteX12" fmla="*/ 427387 w 1102994"/>
                <a:gd name="connsiteY12" fmla="*/ 1142048 h 1196149"/>
                <a:gd name="connsiteX13" fmla="*/ 432911 w 1102994"/>
                <a:gd name="connsiteY13" fmla="*/ 1164050 h 1196149"/>
                <a:gd name="connsiteX14" fmla="*/ 395859 w 1102994"/>
                <a:gd name="connsiteY14" fmla="*/ 1195673 h 1196149"/>
                <a:gd name="connsiteX15" fmla="*/ 393478 w 1102994"/>
                <a:gd name="connsiteY15" fmla="*/ 1195959 h 1196149"/>
                <a:gd name="connsiteX16" fmla="*/ 393478 w 1102994"/>
                <a:gd name="connsiteY16" fmla="*/ 1196150 h 1196149"/>
                <a:gd name="connsiteX17" fmla="*/ 0 w 1102994"/>
                <a:gd name="connsiteY17" fmla="*/ 1196150 h 1196149"/>
                <a:gd name="connsiteX18" fmla="*/ 0 w 1102994"/>
                <a:gd name="connsiteY18" fmla="*/ 191 h 1196149"/>
                <a:gd name="connsiteX19" fmla="*/ 396335 w 1102994"/>
                <a:gd name="connsiteY19" fmla="*/ 191 h 1196149"/>
                <a:gd name="connsiteX20" fmla="*/ 432625 w 1102994"/>
                <a:gd name="connsiteY20" fmla="*/ 31814 h 1196149"/>
                <a:gd name="connsiteX21" fmla="*/ 427101 w 1102994"/>
                <a:gd name="connsiteY21" fmla="*/ 53816 h 1196149"/>
                <a:gd name="connsiteX22" fmla="*/ 389192 w 1102994"/>
                <a:gd name="connsiteY22" fmla="*/ 179927 h 1196149"/>
                <a:gd name="connsiteX23" fmla="*/ 553117 w 1102994"/>
                <a:gd name="connsiteY23" fmla="*/ 328613 h 1196149"/>
                <a:gd name="connsiteX24" fmla="*/ 717137 w 1102994"/>
                <a:gd name="connsiteY24" fmla="*/ 179927 h 1196149"/>
                <a:gd name="connsiteX25" fmla="*/ 679132 w 1102994"/>
                <a:gd name="connsiteY25" fmla="*/ 53816 h 1196149"/>
                <a:gd name="connsiteX26" fmla="*/ 673608 w 1102994"/>
                <a:gd name="connsiteY26" fmla="*/ 31718 h 1196149"/>
                <a:gd name="connsiteX27" fmla="*/ 711422 w 1102994"/>
                <a:gd name="connsiteY27" fmla="*/ 0 h 1196149"/>
                <a:gd name="connsiteX28" fmla="*/ 720471 w 1102994"/>
                <a:gd name="connsiteY28" fmla="*/ 191 h 1196149"/>
                <a:gd name="connsiteX29" fmla="*/ 1102519 w 1102994"/>
                <a:gd name="connsiteY29" fmla="*/ 191 h 1196149"/>
                <a:gd name="connsiteX30" fmla="*/ 1102519 w 1102994"/>
                <a:gd name="connsiteY30" fmla="*/ 59531 h 1196149"/>
                <a:gd name="connsiteX31" fmla="*/ 1102709 w 1102994"/>
                <a:gd name="connsiteY31" fmla="*/ 81629 h 1196149"/>
                <a:gd name="connsiteX32" fmla="*/ 1102709 w 1102994"/>
                <a:gd name="connsiteY32" fmla="*/ 438626 h 1196149"/>
                <a:gd name="connsiteX33" fmla="*/ 1102519 w 1102994"/>
                <a:gd name="connsiteY33" fmla="*/ 449866 h 1196149"/>
                <a:gd name="connsiteX34" fmla="*/ 1102709 w 1102994"/>
                <a:gd name="connsiteY34" fmla="*/ 449866 h 1196149"/>
                <a:gd name="connsiteX35" fmla="*/ 1085755 w 1102994"/>
                <a:gd name="connsiteY35" fmla="*/ 482632 h 1196149"/>
                <a:gd name="connsiteX36" fmla="*/ 1052417 w 1102994"/>
                <a:gd name="connsiteY36" fmla="*/ 480060 h 1196149"/>
                <a:gd name="connsiteX37" fmla="*/ 933450 w 1102994"/>
                <a:gd name="connsiteY37" fmla="*/ 439769 h 1196149"/>
                <a:gd name="connsiteX38" fmla="*/ 784574 w 1102994"/>
                <a:gd name="connsiteY38" fmla="*/ 613601 h 1196149"/>
                <a:gd name="connsiteX39" fmla="*/ 933450 w 1102994"/>
                <a:gd name="connsiteY39" fmla="*/ 787337 h 1196149"/>
                <a:gd name="connsiteX40" fmla="*/ 1052417 w 1102994"/>
                <a:gd name="connsiteY40" fmla="*/ 747046 h 1196149"/>
                <a:gd name="connsiteX41" fmla="*/ 1085850 w 1102994"/>
                <a:gd name="connsiteY41" fmla="*/ 744569 h 1196149"/>
                <a:gd name="connsiteX42" fmla="*/ 1102995 w 1102994"/>
                <a:gd name="connsiteY42" fmla="*/ 779812 h 119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02994" h="1196149">
                  <a:moveTo>
                    <a:pt x="1102995" y="779812"/>
                  </a:moveTo>
                  <a:cubicBezTo>
                    <a:pt x="1102995" y="780479"/>
                    <a:pt x="1102900" y="781336"/>
                    <a:pt x="1102805" y="782669"/>
                  </a:cubicBezTo>
                  <a:lnTo>
                    <a:pt x="1102709" y="791432"/>
                  </a:lnTo>
                  <a:lnTo>
                    <a:pt x="1102709" y="1196054"/>
                  </a:lnTo>
                  <a:lnTo>
                    <a:pt x="720852" y="1196054"/>
                  </a:lnTo>
                  <a:lnTo>
                    <a:pt x="713803" y="1195959"/>
                  </a:lnTo>
                  <a:lnTo>
                    <a:pt x="713232" y="1195959"/>
                  </a:lnTo>
                  <a:cubicBezTo>
                    <a:pt x="703993" y="1195197"/>
                    <a:pt x="673894" y="1190816"/>
                    <a:pt x="673894" y="1164146"/>
                  </a:cubicBezTo>
                  <a:cubicBezTo>
                    <a:pt x="673894" y="1157383"/>
                    <a:pt x="675799" y="1149953"/>
                    <a:pt x="679418" y="1142048"/>
                  </a:cubicBezTo>
                  <a:cubicBezTo>
                    <a:pt x="683324" y="1133570"/>
                    <a:pt x="717423" y="1058704"/>
                    <a:pt x="717423" y="1015841"/>
                  </a:cubicBezTo>
                  <a:cubicBezTo>
                    <a:pt x="717423" y="928973"/>
                    <a:pt x="643890" y="867156"/>
                    <a:pt x="553403" y="867156"/>
                  </a:cubicBezTo>
                  <a:cubicBezTo>
                    <a:pt x="463010" y="867156"/>
                    <a:pt x="389382" y="928973"/>
                    <a:pt x="389382" y="1015841"/>
                  </a:cubicBezTo>
                  <a:cubicBezTo>
                    <a:pt x="389382" y="1058704"/>
                    <a:pt x="423482" y="1133570"/>
                    <a:pt x="427387" y="1142048"/>
                  </a:cubicBezTo>
                  <a:cubicBezTo>
                    <a:pt x="431102" y="1149953"/>
                    <a:pt x="432911" y="1157383"/>
                    <a:pt x="432911" y="1164050"/>
                  </a:cubicBezTo>
                  <a:cubicBezTo>
                    <a:pt x="432911" y="1189006"/>
                    <a:pt x="407003" y="1194435"/>
                    <a:pt x="395859" y="1195673"/>
                  </a:cubicBezTo>
                  <a:lnTo>
                    <a:pt x="393478" y="1195959"/>
                  </a:lnTo>
                  <a:lnTo>
                    <a:pt x="393478" y="1196150"/>
                  </a:lnTo>
                  <a:cubicBezTo>
                    <a:pt x="392621" y="1196054"/>
                    <a:pt x="86963" y="1196150"/>
                    <a:pt x="0" y="1196150"/>
                  </a:cubicBezTo>
                  <a:lnTo>
                    <a:pt x="0" y="191"/>
                  </a:lnTo>
                  <a:lnTo>
                    <a:pt x="396335" y="191"/>
                  </a:lnTo>
                  <a:cubicBezTo>
                    <a:pt x="407861" y="1619"/>
                    <a:pt x="432625" y="7334"/>
                    <a:pt x="432625" y="31814"/>
                  </a:cubicBezTo>
                  <a:cubicBezTo>
                    <a:pt x="432625" y="38481"/>
                    <a:pt x="430816" y="45911"/>
                    <a:pt x="427101" y="53816"/>
                  </a:cubicBezTo>
                  <a:cubicBezTo>
                    <a:pt x="423196" y="62198"/>
                    <a:pt x="389192" y="137160"/>
                    <a:pt x="389192" y="179927"/>
                  </a:cubicBezTo>
                  <a:cubicBezTo>
                    <a:pt x="389192" y="266891"/>
                    <a:pt x="462725" y="328613"/>
                    <a:pt x="553117" y="328613"/>
                  </a:cubicBezTo>
                  <a:cubicBezTo>
                    <a:pt x="643604" y="328613"/>
                    <a:pt x="717137" y="266891"/>
                    <a:pt x="717137" y="179927"/>
                  </a:cubicBezTo>
                  <a:cubicBezTo>
                    <a:pt x="717137" y="137160"/>
                    <a:pt x="683038" y="62198"/>
                    <a:pt x="679132" y="53816"/>
                  </a:cubicBezTo>
                  <a:cubicBezTo>
                    <a:pt x="675513" y="45911"/>
                    <a:pt x="673608" y="38386"/>
                    <a:pt x="673608" y="31718"/>
                  </a:cubicBezTo>
                  <a:cubicBezTo>
                    <a:pt x="673608" y="6382"/>
                    <a:pt x="700659" y="1143"/>
                    <a:pt x="711422" y="0"/>
                  </a:cubicBezTo>
                  <a:lnTo>
                    <a:pt x="720471" y="191"/>
                  </a:lnTo>
                  <a:lnTo>
                    <a:pt x="1102519" y="191"/>
                  </a:lnTo>
                  <a:lnTo>
                    <a:pt x="1102519" y="59531"/>
                  </a:lnTo>
                  <a:lnTo>
                    <a:pt x="1102709" y="81629"/>
                  </a:lnTo>
                  <a:lnTo>
                    <a:pt x="1102709" y="438626"/>
                  </a:lnTo>
                  <a:cubicBezTo>
                    <a:pt x="1102709" y="444341"/>
                    <a:pt x="1102614" y="448151"/>
                    <a:pt x="1102519" y="449866"/>
                  </a:cubicBezTo>
                  <a:lnTo>
                    <a:pt x="1102709" y="449866"/>
                  </a:lnTo>
                  <a:cubicBezTo>
                    <a:pt x="1100519" y="465582"/>
                    <a:pt x="1094518" y="477393"/>
                    <a:pt x="1085755" y="482632"/>
                  </a:cubicBezTo>
                  <a:cubicBezTo>
                    <a:pt x="1074801" y="489109"/>
                    <a:pt x="1061561" y="484822"/>
                    <a:pt x="1052417" y="480060"/>
                  </a:cubicBezTo>
                  <a:cubicBezTo>
                    <a:pt x="1044511" y="475869"/>
                    <a:pt x="973741" y="439769"/>
                    <a:pt x="933450" y="439769"/>
                  </a:cubicBezTo>
                  <a:cubicBezTo>
                    <a:pt x="851345" y="439769"/>
                    <a:pt x="784574" y="517684"/>
                    <a:pt x="784574" y="613601"/>
                  </a:cubicBezTo>
                  <a:cubicBezTo>
                    <a:pt x="784574" y="709422"/>
                    <a:pt x="851345" y="787337"/>
                    <a:pt x="933450" y="787337"/>
                  </a:cubicBezTo>
                  <a:cubicBezTo>
                    <a:pt x="973741" y="787337"/>
                    <a:pt x="1044511" y="751237"/>
                    <a:pt x="1052417" y="747046"/>
                  </a:cubicBezTo>
                  <a:cubicBezTo>
                    <a:pt x="1065467" y="740283"/>
                    <a:pt x="1077278" y="739426"/>
                    <a:pt x="1085850" y="744569"/>
                  </a:cubicBezTo>
                  <a:cubicBezTo>
                    <a:pt x="1095089" y="750094"/>
                    <a:pt x="1101281" y="762857"/>
                    <a:pt x="1102995" y="7798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b="1" dirty="0"/>
            </a:p>
          </p:txBody>
        </p:sp>
      </p:grpSp>
      <p:grpSp>
        <p:nvGrpSpPr>
          <p:cNvPr id="51" name="Graphic 21">
            <a:extLst>
              <a:ext uri="{FF2B5EF4-FFF2-40B4-BE49-F238E27FC236}">
                <a16:creationId xmlns:a16="http://schemas.microsoft.com/office/drawing/2014/main" id="{6CF8AFCB-74CF-3C17-FFD7-5175E7361C9F}"/>
              </a:ext>
            </a:extLst>
          </p:cNvPr>
          <p:cNvGrpSpPr/>
          <p:nvPr/>
        </p:nvGrpSpPr>
        <p:grpSpPr>
          <a:xfrm>
            <a:off x="6657020" y="3761916"/>
            <a:ext cx="971468" cy="1063695"/>
            <a:chOff x="6734270" y="3255648"/>
            <a:chExt cx="1089564" cy="1193002"/>
          </a:xfrm>
          <a:gradFill>
            <a:gsLst>
              <a:gs pos="10000">
                <a:schemeClr val="accent4">
                  <a:lumMod val="60000"/>
                  <a:lumOff val="40000"/>
                </a:schemeClr>
              </a:gs>
              <a:gs pos="99000">
                <a:schemeClr val="accent4"/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52" name="Freeform: Shape 41">
              <a:extLst>
                <a:ext uri="{FF2B5EF4-FFF2-40B4-BE49-F238E27FC236}">
                  <a16:creationId xmlns:a16="http://schemas.microsoft.com/office/drawing/2014/main" id="{ABC5F434-448D-518E-F83F-F73C8F467BB2}"/>
                </a:ext>
              </a:extLst>
            </p:cNvPr>
            <p:cNvSpPr/>
            <p:nvPr/>
          </p:nvSpPr>
          <p:spPr>
            <a:xfrm>
              <a:off x="6734270" y="3255648"/>
              <a:ext cx="1089564" cy="1193002"/>
            </a:xfrm>
            <a:custGeom>
              <a:avLst/>
              <a:gdLst>
                <a:gd name="connsiteX0" fmla="*/ 1089565 w 1089564"/>
                <a:gd name="connsiteY0" fmla="*/ 91 h 1193002"/>
                <a:gd name="connsiteX1" fmla="*/ 1089565 w 1089564"/>
                <a:gd name="connsiteY1" fmla="*/ 1193002 h 1193002"/>
                <a:gd name="connsiteX2" fmla="*/ 715423 w 1089564"/>
                <a:gd name="connsiteY2" fmla="*/ 1193002 h 1193002"/>
                <a:gd name="connsiteX3" fmla="*/ 708946 w 1089564"/>
                <a:gd name="connsiteY3" fmla="*/ 1193002 h 1193002"/>
                <a:gd name="connsiteX4" fmla="*/ 708946 w 1089564"/>
                <a:gd name="connsiteY4" fmla="*/ 1192812 h 1193002"/>
                <a:gd name="connsiteX5" fmla="*/ 707231 w 1089564"/>
                <a:gd name="connsiteY5" fmla="*/ 1192621 h 1193002"/>
                <a:gd name="connsiteX6" fmla="*/ 670084 w 1089564"/>
                <a:gd name="connsiteY6" fmla="*/ 1161284 h 1193002"/>
                <a:gd name="connsiteX7" fmla="*/ 675608 w 1089564"/>
                <a:gd name="connsiteY7" fmla="*/ 1139472 h 1193002"/>
                <a:gd name="connsiteX8" fmla="*/ 713613 w 1089564"/>
                <a:gd name="connsiteY8" fmla="*/ 1014599 h 1193002"/>
                <a:gd name="connsiteX9" fmla="*/ 549592 w 1089564"/>
                <a:gd name="connsiteY9" fmla="*/ 858580 h 1193002"/>
                <a:gd name="connsiteX10" fmla="*/ 385572 w 1089564"/>
                <a:gd name="connsiteY10" fmla="*/ 1014599 h 1193002"/>
                <a:gd name="connsiteX11" fmla="*/ 423577 w 1089564"/>
                <a:gd name="connsiteY11" fmla="*/ 1139472 h 1193002"/>
                <a:gd name="connsiteX12" fmla="*/ 429101 w 1089564"/>
                <a:gd name="connsiteY12" fmla="*/ 1161379 h 1193002"/>
                <a:gd name="connsiteX13" fmla="*/ 389858 w 1089564"/>
                <a:gd name="connsiteY13" fmla="*/ 1192812 h 1193002"/>
                <a:gd name="connsiteX14" fmla="*/ 389287 w 1089564"/>
                <a:gd name="connsiteY14" fmla="*/ 1192907 h 1193002"/>
                <a:gd name="connsiteX15" fmla="*/ 382429 w 1089564"/>
                <a:gd name="connsiteY15" fmla="*/ 1193002 h 1193002"/>
                <a:gd name="connsiteX16" fmla="*/ 286 w 1089564"/>
                <a:gd name="connsiteY16" fmla="*/ 1193002 h 1193002"/>
                <a:gd name="connsiteX17" fmla="*/ 286 w 1089564"/>
                <a:gd name="connsiteY17" fmla="*/ 792190 h 1193002"/>
                <a:gd name="connsiteX18" fmla="*/ 190 w 1089564"/>
                <a:gd name="connsiteY18" fmla="*/ 783808 h 1193002"/>
                <a:gd name="connsiteX19" fmla="*/ 0 w 1089564"/>
                <a:gd name="connsiteY19" fmla="*/ 780951 h 1193002"/>
                <a:gd name="connsiteX20" fmla="*/ 17145 w 1089564"/>
                <a:gd name="connsiteY20" fmla="*/ 746089 h 1193002"/>
                <a:gd name="connsiteX21" fmla="*/ 50578 w 1089564"/>
                <a:gd name="connsiteY21" fmla="*/ 748566 h 1193002"/>
                <a:gd name="connsiteX22" fmla="*/ 169640 w 1089564"/>
                <a:gd name="connsiteY22" fmla="*/ 788380 h 1193002"/>
                <a:gd name="connsiteX23" fmla="*/ 318421 w 1089564"/>
                <a:gd name="connsiteY23" fmla="*/ 616454 h 1193002"/>
                <a:gd name="connsiteX24" fmla="*/ 169640 w 1089564"/>
                <a:gd name="connsiteY24" fmla="*/ 444337 h 1193002"/>
                <a:gd name="connsiteX25" fmla="*/ 50578 w 1089564"/>
                <a:gd name="connsiteY25" fmla="*/ 484247 h 1193002"/>
                <a:gd name="connsiteX26" fmla="*/ 17240 w 1089564"/>
                <a:gd name="connsiteY26" fmla="*/ 486819 h 1193002"/>
                <a:gd name="connsiteX27" fmla="*/ 381 w 1089564"/>
                <a:gd name="connsiteY27" fmla="*/ 454434 h 1193002"/>
                <a:gd name="connsiteX28" fmla="*/ 476 w 1089564"/>
                <a:gd name="connsiteY28" fmla="*/ 454434 h 1193002"/>
                <a:gd name="connsiteX29" fmla="*/ 286 w 1089564"/>
                <a:gd name="connsiteY29" fmla="*/ 443290 h 1193002"/>
                <a:gd name="connsiteX30" fmla="*/ 286 w 1089564"/>
                <a:gd name="connsiteY30" fmla="*/ 89912 h 1193002"/>
                <a:gd name="connsiteX31" fmla="*/ 476 w 1089564"/>
                <a:gd name="connsiteY31" fmla="*/ 89912 h 1193002"/>
                <a:gd name="connsiteX32" fmla="*/ 476 w 1089564"/>
                <a:gd name="connsiteY32" fmla="*/ 282 h 1193002"/>
                <a:gd name="connsiteX33" fmla="*/ 382905 w 1089564"/>
                <a:gd name="connsiteY33" fmla="*/ 282 h 1193002"/>
                <a:gd name="connsiteX34" fmla="*/ 391573 w 1089564"/>
                <a:gd name="connsiteY34" fmla="*/ 187 h 1193002"/>
                <a:gd name="connsiteX35" fmla="*/ 429387 w 1089564"/>
                <a:gd name="connsiteY35" fmla="*/ 40477 h 1193002"/>
                <a:gd name="connsiteX36" fmla="*/ 423863 w 1089564"/>
                <a:gd name="connsiteY36" fmla="*/ 62385 h 1193002"/>
                <a:gd name="connsiteX37" fmla="*/ 385858 w 1089564"/>
                <a:gd name="connsiteY37" fmla="*/ 187162 h 1193002"/>
                <a:gd name="connsiteX38" fmla="*/ 549878 w 1089564"/>
                <a:gd name="connsiteY38" fmla="*/ 343277 h 1193002"/>
                <a:gd name="connsiteX39" fmla="*/ 713899 w 1089564"/>
                <a:gd name="connsiteY39" fmla="*/ 187162 h 1193002"/>
                <a:gd name="connsiteX40" fmla="*/ 675894 w 1089564"/>
                <a:gd name="connsiteY40" fmla="*/ 62385 h 1193002"/>
                <a:gd name="connsiteX41" fmla="*/ 670370 w 1089564"/>
                <a:gd name="connsiteY41" fmla="*/ 40477 h 1193002"/>
                <a:gd name="connsiteX42" fmla="*/ 706564 w 1089564"/>
                <a:gd name="connsiteY42" fmla="*/ 377 h 1193002"/>
                <a:gd name="connsiteX43" fmla="*/ 715613 w 1089564"/>
                <a:gd name="connsiteY43" fmla="*/ 282 h 1193002"/>
                <a:gd name="connsiteX44" fmla="*/ 1089565 w 1089564"/>
                <a:gd name="connsiteY44" fmla="*/ 91 h 119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9564" h="1193002">
                  <a:moveTo>
                    <a:pt x="1089565" y="91"/>
                  </a:moveTo>
                  <a:lnTo>
                    <a:pt x="1089565" y="1193002"/>
                  </a:lnTo>
                  <a:lnTo>
                    <a:pt x="715423" y="1193002"/>
                  </a:lnTo>
                  <a:cubicBezTo>
                    <a:pt x="715423" y="1193002"/>
                    <a:pt x="709993" y="1193002"/>
                    <a:pt x="708946" y="1193002"/>
                  </a:cubicBezTo>
                  <a:lnTo>
                    <a:pt x="708946" y="1192812"/>
                  </a:lnTo>
                  <a:lnTo>
                    <a:pt x="707231" y="1192621"/>
                  </a:lnTo>
                  <a:cubicBezTo>
                    <a:pt x="696087" y="1191383"/>
                    <a:pt x="670084" y="1186049"/>
                    <a:pt x="670084" y="1161284"/>
                  </a:cubicBezTo>
                  <a:cubicBezTo>
                    <a:pt x="670084" y="1154617"/>
                    <a:pt x="671989" y="1147282"/>
                    <a:pt x="675608" y="1139472"/>
                  </a:cubicBezTo>
                  <a:cubicBezTo>
                    <a:pt x="679513" y="1131185"/>
                    <a:pt x="713613" y="1056985"/>
                    <a:pt x="713613" y="1014599"/>
                  </a:cubicBezTo>
                  <a:cubicBezTo>
                    <a:pt x="713613" y="928588"/>
                    <a:pt x="640080" y="858580"/>
                    <a:pt x="549592" y="858580"/>
                  </a:cubicBezTo>
                  <a:cubicBezTo>
                    <a:pt x="459200" y="858580"/>
                    <a:pt x="385572" y="928588"/>
                    <a:pt x="385572" y="1014599"/>
                  </a:cubicBezTo>
                  <a:cubicBezTo>
                    <a:pt x="385572" y="1056985"/>
                    <a:pt x="419671" y="1131185"/>
                    <a:pt x="423577" y="1139472"/>
                  </a:cubicBezTo>
                  <a:cubicBezTo>
                    <a:pt x="427291" y="1147282"/>
                    <a:pt x="429101" y="1154712"/>
                    <a:pt x="429101" y="1161379"/>
                  </a:cubicBezTo>
                  <a:cubicBezTo>
                    <a:pt x="429101" y="1187764"/>
                    <a:pt x="399002" y="1192145"/>
                    <a:pt x="389858" y="1192812"/>
                  </a:cubicBezTo>
                  <a:lnTo>
                    <a:pt x="389287" y="1192907"/>
                  </a:lnTo>
                  <a:lnTo>
                    <a:pt x="382429" y="1193002"/>
                  </a:lnTo>
                  <a:lnTo>
                    <a:pt x="286" y="1193002"/>
                  </a:lnTo>
                  <a:lnTo>
                    <a:pt x="286" y="792190"/>
                  </a:lnTo>
                  <a:lnTo>
                    <a:pt x="190" y="783808"/>
                  </a:lnTo>
                  <a:cubicBezTo>
                    <a:pt x="190" y="783808"/>
                    <a:pt x="95" y="781522"/>
                    <a:pt x="0" y="780951"/>
                  </a:cubicBezTo>
                  <a:cubicBezTo>
                    <a:pt x="1810" y="764187"/>
                    <a:pt x="8001" y="751519"/>
                    <a:pt x="17145" y="746089"/>
                  </a:cubicBezTo>
                  <a:cubicBezTo>
                    <a:pt x="25717" y="740946"/>
                    <a:pt x="37624" y="741898"/>
                    <a:pt x="50578" y="748566"/>
                  </a:cubicBezTo>
                  <a:cubicBezTo>
                    <a:pt x="58579" y="752662"/>
                    <a:pt x="129254" y="788380"/>
                    <a:pt x="169640" y="788380"/>
                  </a:cubicBezTo>
                  <a:cubicBezTo>
                    <a:pt x="251650" y="788380"/>
                    <a:pt x="318421" y="711228"/>
                    <a:pt x="318421" y="616454"/>
                  </a:cubicBezTo>
                  <a:cubicBezTo>
                    <a:pt x="318421" y="521585"/>
                    <a:pt x="251650" y="444337"/>
                    <a:pt x="169640" y="444337"/>
                  </a:cubicBezTo>
                  <a:cubicBezTo>
                    <a:pt x="129254" y="444337"/>
                    <a:pt x="58579" y="480151"/>
                    <a:pt x="50578" y="484247"/>
                  </a:cubicBezTo>
                  <a:cubicBezTo>
                    <a:pt x="41434" y="489010"/>
                    <a:pt x="28194" y="493200"/>
                    <a:pt x="17240" y="486819"/>
                  </a:cubicBezTo>
                  <a:cubicBezTo>
                    <a:pt x="8477" y="481675"/>
                    <a:pt x="2476" y="469960"/>
                    <a:pt x="381" y="454434"/>
                  </a:cubicBezTo>
                  <a:lnTo>
                    <a:pt x="476" y="454434"/>
                  </a:lnTo>
                  <a:cubicBezTo>
                    <a:pt x="381" y="452719"/>
                    <a:pt x="286" y="448909"/>
                    <a:pt x="286" y="443290"/>
                  </a:cubicBezTo>
                  <a:lnTo>
                    <a:pt x="286" y="89912"/>
                  </a:lnTo>
                  <a:lnTo>
                    <a:pt x="476" y="89912"/>
                  </a:lnTo>
                  <a:lnTo>
                    <a:pt x="476" y="282"/>
                  </a:lnTo>
                  <a:lnTo>
                    <a:pt x="382905" y="282"/>
                  </a:lnTo>
                  <a:lnTo>
                    <a:pt x="391573" y="187"/>
                  </a:lnTo>
                  <a:cubicBezTo>
                    <a:pt x="402336" y="1234"/>
                    <a:pt x="429387" y="15427"/>
                    <a:pt x="429387" y="40477"/>
                  </a:cubicBezTo>
                  <a:cubicBezTo>
                    <a:pt x="429387" y="47145"/>
                    <a:pt x="427577" y="54574"/>
                    <a:pt x="423863" y="62385"/>
                  </a:cubicBezTo>
                  <a:cubicBezTo>
                    <a:pt x="419957" y="70672"/>
                    <a:pt x="385858" y="144871"/>
                    <a:pt x="385858" y="187162"/>
                  </a:cubicBezTo>
                  <a:cubicBezTo>
                    <a:pt x="385858" y="273268"/>
                    <a:pt x="459486" y="343277"/>
                    <a:pt x="549878" y="343277"/>
                  </a:cubicBezTo>
                  <a:cubicBezTo>
                    <a:pt x="640366" y="343277"/>
                    <a:pt x="713899" y="273268"/>
                    <a:pt x="713899" y="187162"/>
                  </a:cubicBezTo>
                  <a:cubicBezTo>
                    <a:pt x="713899" y="144871"/>
                    <a:pt x="679799" y="70672"/>
                    <a:pt x="675894" y="62385"/>
                  </a:cubicBezTo>
                  <a:cubicBezTo>
                    <a:pt x="672274" y="54574"/>
                    <a:pt x="670370" y="47240"/>
                    <a:pt x="670370" y="40477"/>
                  </a:cubicBezTo>
                  <a:cubicBezTo>
                    <a:pt x="670370" y="15808"/>
                    <a:pt x="696277" y="1520"/>
                    <a:pt x="706564" y="377"/>
                  </a:cubicBezTo>
                  <a:cubicBezTo>
                    <a:pt x="708565" y="377"/>
                    <a:pt x="711517" y="282"/>
                    <a:pt x="715613" y="282"/>
                  </a:cubicBezTo>
                  <a:cubicBezTo>
                    <a:pt x="715613" y="282"/>
                    <a:pt x="955643" y="-194"/>
                    <a:pt x="1089565" y="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b="1" dirty="0"/>
            </a:p>
          </p:txBody>
        </p:sp>
        <p:sp>
          <p:nvSpPr>
            <p:cNvPr id="53" name="Freeform: Shape 42">
              <a:extLst>
                <a:ext uri="{FF2B5EF4-FFF2-40B4-BE49-F238E27FC236}">
                  <a16:creationId xmlns:a16="http://schemas.microsoft.com/office/drawing/2014/main" id="{970ADDE1-5099-EA28-1CB0-2E44870F6E53}"/>
                </a:ext>
              </a:extLst>
            </p:cNvPr>
            <p:cNvSpPr/>
            <p:nvPr/>
          </p:nvSpPr>
          <p:spPr>
            <a:xfrm>
              <a:off x="6734270" y="3255648"/>
              <a:ext cx="1089564" cy="1193002"/>
            </a:xfrm>
            <a:custGeom>
              <a:avLst/>
              <a:gdLst>
                <a:gd name="connsiteX0" fmla="*/ 1089565 w 1089564"/>
                <a:gd name="connsiteY0" fmla="*/ 91 h 1193002"/>
                <a:gd name="connsiteX1" fmla="*/ 1089565 w 1089564"/>
                <a:gd name="connsiteY1" fmla="*/ 1193002 h 1193002"/>
                <a:gd name="connsiteX2" fmla="*/ 715423 w 1089564"/>
                <a:gd name="connsiteY2" fmla="*/ 1193002 h 1193002"/>
                <a:gd name="connsiteX3" fmla="*/ 708946 w 1089564"/>
                <a:gd name="connsiteY3" fmla="*/ 1193002 h 1193002"/>
                <a:gd name="connsiteX4" fmla="*/ 708946 w 1089564"/>
                <a:gd name="connsiteY4" fmla="*/ 1192812 h 1193002"/>
                <a:gd name="connsiteX5" fmla="*/ 707231 w 1089564"/>
                <a:gd name="connsiteY5" fmla="*/ 1192621 h 1193002"/>
                <a:gd name="connsiteX6" fmla="*/ 670084 w 1089564"/>
                <a:gd name="connsiteY6" fmla="*/ 1161284 h 1193002"/>
                <a:gd name="connsiteX7" fmla="*/ 675608 w 1089564"/>
                <a:gd name="connsiteY7" fmla="*/ 1139472 h 1193002"/>
                <a:gd name="connsiteX8" fmla="*/ 713613 w 1089564"/>
                <a:gd name="connsiteY8" fmla="*/ 1014599 h 1193002"/>
                <a:gd name="connsiteX9" fmla="*/ 549592 w 1089564"/>
                <a:gd name="connsiteY9" fmla="*/ 858580 h 1193002"/>
                <a:gd name="connsiteX10" fmla="*/ 385572 w 1089564"/>
                <a:gd name="connsiteY10" fmla="*/ 1014599 h 1193002"/>
                <a:gd name="connsiteX11" fmla="*/ 423577 w 1089564"/>
                <a:gd name="connsiteY11" fmla="*/ 1139472 h 1193002"/>
                <a:gd name="connsiteX12" fmla="*/ 429101 w 1089564"/>
                <a:gd name="connsiteY12" fmla="*/ 1161379 h 1193002"/>
                <a:gd name="connsiteX13" fmla="*/ 389858 w 1089564"/>
                <a:gd name="connsiteY13" fmla="*/ 1192812 h 1193002"/>
                <a:gd name="connsiteX14" fmla="*/ 389287 w 1089564"/>
                <a:gd name="connsiteY14" fmla="*/ 1192907 h 1193002"/>
                <a:gd name="connsiteX15" fmla="*/ 382429 w 1089564"/>
                <a:gd name="connsiteY15" fmla="*/ 1193002 h 1193002"/>
                <a:gd name="connsiteX16" fmla="*/ 286 w 1089564"/>
                <a:gd name="connsiteY16" fmla="*/ 1193002 h 1193002"/>
                <a:gd name="connsiteX17" fmla="*/ 286 w 1089564"/>
                <a:gd name="connsiteY17" fmla="*/ 792190 h 1193002"/>
                <a:gd name="connsiteX18" fmla="*/ 190 w 1089564"/>
                <a:gd name="connsiteY18" fmla="*/ 783808 h 1193002"/>
                <a:gd name="connsiteX19" fmla="*/ 0 w 1089564"/>
                <a:gd name="connsiteY19" fmla="*/ 780951 h 1193002"/>
                <a:gd name="connsiteX20" fmla="*/ 17145 w 1089564"/>
                <a:gd name="connsiteY20" fmla="*/ 746089 h 1193002"/>
                <a:gd name="connsiteX21" fmla="*/ 50578 w 1089564"/>
                <a:gd name="connsiteY21" fmla="*/ 748566 h 1193002"/>
                <a:gd name="connsiteX22" fmla="*/ 169640 w 1089564"/>
                <a:gd name="connsiteY22" fmla="*/ 788380 h 1193002"/>
                <a:gd name="connsiteX23" fmla="*/ 318421 w 1089564"/>
                <a:gd name="connsiteY23" fmla="*/ 616454 h 1193002"/>
                <a:gd name="connsiteX24" fmla="*/ 169640 w 1089564"/>
                <a:gd name="connsiteY24" fmla="*/ 444337 h 1193002"/>
                <a:gd name="connsiteX25" fmla="*/ 50578 w 1089564"/>
                <a:gd name="connsiteY25" fmla="*/ 484247 h 1193002"/>
                <a:gd name="connsiteX26" fmla="*/ 17240 w 1089564"/>
                <a:gd name="connsiteY26" fmla="*/ 486819 h 1193002"/>
                <a:gd name="connsiteX27" fmla="*/ 381 w 1089564"/>
                <a:gd name="connsiteY27" fmla="*/ 454434 h 1193002"/>
                <a:gd name="connsiteX28" fmla="*/ 476 w 1089564"/>
                <a:gd name="connsiteY28" fmla="*/ 454434 h 1193002"/>
                <a:gd name="connsiteX29" fmla="*/ 286 w 1089564"/>
                <a:gd name="connsiteY29" fmla="*/ 443290 h 1193002"/>
                <a:gd name="connsiteX30" fmla="*/ 286 w 1089564"/>
                <a:gd name="connsiteY30" fmla="*/ 89912 h 1193002"/>
                <a:gd name="connsiteX31" fmla="*/ 476 w 1089564"/>
                <a:gd name="connsiteY31" fmla="*/ 89912 h 1193002"/>
                <a:gd name="connsiteX32" fmla="*/ 476 w 1089564"/>
                <a:gd name="connsiteY32" fmla="*/ 282 h 1193002"/>
                <a:gd name="connsiteX33" fmla="*/ 382905 w 1089564"/>
                <a:gd name="connsiteY33" fmla="*/ 282 h 1193002"/>
                <a:gd name="connsiteX34" fmla="*/ 391573 w 1089564"/>
                <a:gd name="connsiteY34" fmla="*/ 187 h 1193002"/>
                <a:gd name="connsiteX35" fmla="*/ 429387 w 1089564"/>
                <a:gd name="connsiteY35" fmla="*/ 40477 h 1193002"/>
                <a:gd name="connsiteX36" fmla="*/ 423863 w 1089564"/>
                <a:gd name="connsiteY36" fmla="*/ 62385 h 1193002"/>
                <a:gd name="connsiteX37" fmla="*/ 385858 w 1089564"/>
                <a:gd name="connsiteY37" fmla="*/ 187162 h 1193002"/>
                <a:gd name="connsiteX38" fmla="*/ 549878 w 1089564"/>
                <a:gd name="connsiteY38" fmla="*/ 343277 h 1193002"/>
                <a:gd name="connsiteX39" fmla="*/ 713899 w 1089564"/>
                <a:gd name="connsiteY39" fmla="*/ 187162 h 1193002"/>
                <a:gd name="connsiteX40" fmla="*/ 675894 w 1089564"/>
                <a:gd name="connsiteY40" fmla="*/ 62385 h 1193002"/>
                <a:gd name="connsiteX41" fmla="*/ 670370 w 1089564"/>
                <a:gd name="connsiteY41" fmla="*/ 40477 h 1193002"/>
                <a:gd name="connsiteX42" fmla="*/ 706564 w 1089564"/>
                <a:gd name="connsiteY42" fmla="*/ 377 h 1193002"/>
                <a:gd name="connsiteX43" fmla="*/ 715613 w 1089564"/>
                <a:gd name="connsiteY43" fmla="*/ 282 h 1193002"/>
                <a:gd name="connsiteX44" fmla="*/ 1089565 w 1089564"/>
                <a:gd name="connsiteY44" fmla="*/ 91 h 119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9564" h="1193002">
                  <a:moveTo>
                    <a:pt x="1089565" y="91"/>
                  </a:moveTo>
                  <a:lnTo>
                    <a:pt x="1089565" y="1193002"/>
                  </a:lnTo>
                  <a:lnTo>
                    <a:pt x="715423" y="1193002"/>
                  </a:lnTo>
                  <a:cubicBezTo>
                    <a:pt x="715423" y="1193002"/>
                    <a:pt x="709993" y="1193002"/>
                    <a:pt x="708946" y="1193002"/>
                  </a:cubicBezTo>
                  <a:lnTo>
                    <a:pt x="708946" y="1192812"/>
                  </a:lnTo>
                  <a:lnTo>
                    <a:pt x="707231" y="1192621"/>
                  </a:lnTo>
                  <a:cubicBezTo>
                    <a:pt x="696087" y="1191383"/>
                    <a:pt x="670084" y="1186049"/>
                    <a:pt x="670084" y="1161284"/>
                  </a:cubicBezTo>
                  <a:cubicBezTo>
                    <a:pt x="670084" y="1154617"/>
                    <a:pt x="671989" y="1147282"/>
                    <a:pt x="675608" y="1139472"/>
                  </a:cubicBezTo>
                  <a:cubicBezTo>
                    <a:pt x="679513" y="1131185"/>
                    <a:pt x="713613" y="1056985"/>
                    <a:pt x="713613" y="1014599"/>
                  </a:cubicBezTo>
                  <a:cubicBezTo>
                    <a:pt x="713613" y="928588"/>
                    <a:pt x="640080" y="858580"/>
                    <a:pt x="549592" y="858580"/>
                  </a:cubicBezTo>
                  <a:cubicBezTo>
                    <a:pt x="459200" y="858580"/>
                    <a:pt x="385572" y="928588"/>
                    <a:pt x="385572" y="1014599"/>
                  </a:cubicBezTo>
                  <a:cubicBezTo>
                    <a:pt x="385572" y="1056985"/>
                    <a:pt x="419671" y="1131185"/>
                    <a:pt x="423577" y="1139472"/>
                  </a:cubicBezTo>
                  <a:cubicBezTo>
                    <a:pt x="427291" y="1147282"/>
                    <a:pt x="429101" y="1154712"/>
                    <a:pt x="429101" y="1161379"/>
                  </a:cubicBezTo>
                  <a:cubicBezTo>
                    <a:pt x="429101" y="1187764"/>
                    <a:pt x="399002" y="1192145"/>
                    <a:pt x="389858" y="1192812"/>
                  </a:cubicBezTo>
                  <a:lnTo>
                    <a:pt x="389287" y="1192907"/>
                  </a:lnTo>
                  <a:lnTo>
                    <a:pt x="382429" y="1193002"/>
                  </a:lnTo>
                  <a:lnTo>
                    <a:pt x="286" y="1193002"/>
                  </a:lnTo>
                  <a:lnTo>
                    <a:pt x="286" y="792190"/>
                  </a:lnTo>
                  <a:lnTo>
                    <a:pt x="190" y="783808"/>
                  </a:lnTo>
                  <a:cubicBezTo>
                    <a:pt x="190" y="783808"/>
                    <a:pt x="95" y="781522"/>
                    <a:pt x="0" y="780951"/>
                  </a:cubicBezTo>
                  <a:cubicBezTo>
                    <a:pt x="1810" y="764187"/>
                    <a:pt x="8001" y="751519"/>
                    <a:pt x="17145" y="746089"/>
                  </a:cubicBezTo>
                  <a:cubicBezTo>
                    <a:pt x="25717" y="740946"/>
                    <a:pt x="37624" y="741898"/>
                    <a:pt x="50578" y="748566"/>
                  </a:cubicBezTo>
                  <a:cubicBezTo>
                    <a:pt x="58579" y="752662"/>
                    <a:pt x="129254" y="788380"/>
                    <a:pt x="169640" y="788380"/>
                  </a:cubicBezTo>
                  <a:cubicBezTo>
                    <a:pt x="251650" y="788380"/>
                    <a:pt x="318421" y="711228"/>
                    <a:pt x="318421" y="616454"/>
                  </a:cubicBezTo>
                  <a:cubicBezTo>
                    <a:pt x="318421" y="521585"/>
                    <a:pt x="251650" y="444337"/>
                    <a:pt x="169640" y="444337"/>
                  </a:cubicBezTo>
                  <a:cubicBezTo>
                    <a:pt x="129254" y="444337"/>
                    <a:pt x="58579" y="480151"/>
                    <a:pt x="50578" y="484247"/>
                  </a:cubicBezTo>
                  <a:cubicBezTo>
                    <a:pt x="41434" y="489010"/>
                    <a:pt x="28194" y="493200"/>
                    <a:pt x="17240" y="486819"/>
                  </a:cubicBezTo>
                  <a:cubicBezTo>
                    <a:pt x="8477" y="481675"/>
                    <a:pt x="2476" y="469960"/>
                    <a:pt x="381" y="454434"/>
                  </a:cubicBezTo>
                  <a:lnTo>
                    <a:pt x="476" y="454434"/>
                  </a:lnTo>
                  <a:cubicBezTo>
                    <a:pt x="381" y="452719"/>
                    <a:pt x="286" y="448909"/>
                    <a:pt x="286" y="443290"/>
                  </a:cubicBezTo>
                  <a:lnTo>
                    <a:pt x="286" y="89912"/>
                  </a:lnTo>
                  <a:lnTo>
                    <a:pt x="476" y="89912"/>
                  </a:lnTo>
                  <a:lnTo>
                    <a:pt x="476" y="282"/>
                  </a:lnTo>
                  <a:lnTo>
                    <a:pt x="382905" y="282"/>
                  </a:lnTo>
                  <a:lnTo>
                    <a:pt x="391573" y="187"/>
                  </a:lnTo>
                  <a:cubicBezTo>
                    <a:pt x="402336" y="1234"/>
                    <a:pt x="429387" y="15427"/>
                    <a:pt x="429387" y="40477"/>
                  </a:cubicBezTo>
                  <a:cubicBezTo>
                    <a:pt x="429387" y="47145"/>
                    <a:pt x="427577" y="54574"/>
                    <a:pt x="423863" y="62385"/>
                  </a:cubicBezTo>
                  <a:cubicBezTo>
                    <a:pt x="419957" y="70672"/>
                    <a:pt x="385858" y="144871"/>
                    <a:pt x="385858" y="187162"/>
                  </a:cubicBezTo>
                  <a:cubicBezTo>
                    <a:pt x="385858" y="273268"/>
                    <a:pt x="459486" y="343277"/>
                    <a:pt x="549878" y="343277"/>
                  </a:cubicBezTo>
                  <a:cubicBezTo>
                    <a:pt x="640366" y="343277"/>
                    <a:pt x="713899" y="273268"/>
                    <a:pt x="713899" y="187162"/>
                  </a:cubicBezTo>
                  <a:cubicBezTo>
                    <a:pt x="713899" y="144871"/>
                    <a:pt x="679799" y="70672"/>
                    <a:pt x="675894" y="62385"/>
                  </a:cubicBezTo>
                  <a:cubicBezTo>
                    <a:pt x="672274" y="54574"/>
                    <a:pt x="670370" y="47240"/>
                    <a:pt x="670370" y="40477"/>
                  </a:cubicBezTo>
                  <a:cubicBezTo>
                    <a:pt x="670370" y="15808"/>
                    <a:pt x="696277" y="1520"/>
                    <a:pt x="706564" y="377"/>
                  </a:cubicBezTo>
                  <a:cubicBezTo>
                    <a:pt x="708565" y="377"/>
                    <a:pt x="711517" y="282"/>
                    <a:pt x="715613" y="282"/>
                  </a:cubicBezTo>
                  <a:cubicBezTo>
                    <a:pt x="715613" y="282"/>
                    <a:pt x="955643" y="-194"/>
                    <a:pt x="1089565" y="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b="1" dirty="0"/>
            </a:p>
          </p:txBody>
        </p:sp>
      </p:grpSp>
      <p:grpSp>
        <p:nvGrpSpPr>
          <p:cNvPr id="54" name="CX1">
            <a:extLst>
              <a:ext uri="{FF2B5EF4-FFF2-40B4-BE49-F238E27FC236}">
                <a16:creationId xmlns:a16="http://schemas.microsoft.com/office/drawing/2014/main" id="{50842160-5A0F-3186-9355-AC30B0B8B1D6}"/>
              </a:ext>
            </a:extLst>
          </p:cNvPr>
          <p:cNvGrpSpPr/>
          <p:nvPr/>
        </p:nvGrpSpPr>
        <p:grpSpPr>
          <a:xfrm flipH="1">
            <a:off x="312038" y="5172303"/>
            <a:ext cx="3872489" cy="576000"/>
            <a:chOff x="846381" y="1897110"/>
            <a:chExt cx="2606149" cy="925651"/>
          </a:xfrm>
        </p:grpSpPr>
        <p:sp useBgFill="1">
          <p:nvSpPr>
            <p:cNvPr id="55" name="Rectangle: Rounded Corners 21">
              <a:extLst>
                <a:ext uri="{FF2B5EF4-FFF2-40B4-BE49-F238E27FC236}">
                  <a16:creationId xmlns:a16="http://schemas.microsoft.com/office/drawing/2014/main" id="{1579BA26-8FA1-2C0C-84F1-96BDD675E188}"/>
                </a:ext>
              </a:extLst>
            </p:cNvPr>
            <p:cNvSpPr/>
            <p:nvPr/>
          </p:nvSpPr>
          <p:spPr>
            <a:xfrm>
              <a:off x="846381" y="1897110"/>
              <a:ext cx="2606149" cy="925651"/>
            </a:xfrm>
            <a:prstGeom prst="roundRect">
              <a:avLst/>
            </a:prstGeom>
            <a:ln>
              <a:noFill/>
            </a:ln>
            <a:effectLst>
              <a:outerShdw blurRad="406400" dist="228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 useBgFill="1">
          <p:nvSpPr>
            <p:cNvPr id="56" name="Rectangle: Rounded Corners 22">
              <a:extLst>
                <a:ext uri="{FF2B5EF4-FFF2-40B4-BE49-F238E27FC236}">
                  <a16:creationId xmlns:a16="http://schemas.microsoft.com/office/drawing/2014/main" id="{91738C7B-AAC2-0E7E-D12D-B0BCBB72DD32}"/>
                </a:ext>
              </a:extLst>
            </p:cNvPr>
            <p:cNvSpPr/>
            <p:nvPr/>
          </p:nvSpPr>
          <p:spPr>
            <a:xfrm>
              <a:off x="851947" y="1897110"/>
              <a:ext cx="2600582" cy="925651"/>
            </a:xfrm>
            <a:prstGeom prst="roundRect">
              <a:avLst/>
            </a:prstGeom>
            <a:ln>
              <a:noFill/>
            </a:ln>
            <a:effectLst>
              <a:outerShdw blurRad="254000" dist="1905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TX1">
            <a:extLst>
              <a:ext uri="{FF2B5EF4-FFF2-40B4-BE49-F238E27FC236}">
                <a16:creationId xmlns:a16="http://schemas.microsoft.com/office/drawing/2014/main" id="{693E5BB9-0254-4A08-3FED-F7C98970B52A}"/>
              </a:ext>
            </a:extLst>
          </p:cNvPr>
          <p:cNvSpPr txBox="1"/>
          <p:nvPr/>
        </p:nvSpPr>
        <p:spPr>
          <a:xfrm flipH="1">
            <a:off x="447377" y="5283583"/>
            <a:ext cx="313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Medir Performance</a:t>
            </a:r>
          </a:p>
        </p:txBody>
      </p:sp>
      <p:grpSp>
        <p:nvGrpSpPr>
          <p:cNvPr id="59" name="Group 22">
            <a:extLst>
              <a:ext uri="{FF2B5EF4-FFF2-40B4-BE49-F238E27FC236}">
                <a16:creationId xmlns:a16="http://schemas.microsoft.com/office/drawing/2014/main" id="{6D2141F8-3798-9415-72E6-52159063A5C0}"/>
              </a:ext>
            </a:extLst>
          </p:cNvPr>
          <p:cNvGrpSpPr/>
          <p:nvPr/>
        </p:nvGrpSpPr>
        <p:grpSpPr>
          <a:xfrm>
            <a:off x="5577075" y="1114691"/>
            <a:ext cx="1103391" cy="1103391"/>
            <a:chOff x="2888036" y="514369"/>
            <a:chExt cx="3009900" cy="3009899"/>
          </a:xfrm>
        </p:grpSpPr>
        <p:grpSp>
          <p:nvGrpSpPr>
            <p:cNvPr id="60" name="Group 15">
              <a:extLst>
                <a:ext uri="{FF2B5EF4-FFF2-40B4-BE49-F238E27FC236}">
                  <a16:creationId xmlns:a16="http://schemas.microsoft.com/office/drawing/2014/main" id="{719C9BAA-6C2D-D823-E9CB-8B67237BD652}"/>
                </a:ext>
              </a:extLst>
            </p:cNvPr>
            <p:cNvGrpSpPr/>
            <p:nvPr/>
          </p:nvGrpSpPr>
          <p:grpSpPr>
            <a:xfrm>
              <a:off x="2888036" y="514369"/>
              <a:ext cx="3009900" cy="3009899"/>
              <a:chOff x="1307164" y="2324101"/>
              <a:chExt cx="3009900" cy="3009900"/>
            </a:xfrm>
          </p:grpSpPr>
          <p:sp useBgFill="1">
            <p:nvSpPr>
              <p:cNvPr id="65" name="Rectangle: Rounded Corners 21">
                <a:extLst>
                  <a:ext uri="{FF2B5EF4-FFF2-40B4-BE49-F238E27FC236}">
                    <a16:creationId xmlns:a16="http://schemas.microsoft.com/office/drawing/2014/main" id="{89370547-6C85-8CF5-BB45-DA53BD4378D6}"/>
                  </a:ext>
                </a:extLst>
              </p:cNvPr>
              <p:cNvSpPr/>
              <p:nvPr/>
            </p:nvSpPr>
            <p:spPr>
              <a:xfrm>
                <a:off x="1307164" y="2324101"/>
                <a:ext cx="3009900" cy="3009900"/>
              </a:xfrm>
              <a:prstGeom prst="ellipse">
                <a:avLst/>
              </a:prstGeom>
              <a:ln>
                <a:noFill/>
              </a:ln>
              <a:effectLst>
                <a:outerShdw blurRad="571500" dist="3937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 useBgFill="1">
            <p:nvSpPr>
              <p:cNvPr id="66" name="Rectangle: Rounded Corners 22">
                <a:extLst>
                  <a:ext uri="{FF2B5EF4-FFF2-40B4-BE49-F238E27FC236}">
                    <a16:creationId xmlns:a16="http://schemas.microsoft.com/office/drawing/2014/main" id="{BB4B80D9-EE7E-869B-E983-68CB5795228A}"/>
                  </a:ext>
                </a:extLst>
              </p:cNvPr>
              <p:cNvSpPr/>
              <p:nvPr/>
            </p:nvSpPr>
            <p:spPr>
              <a:xfrm>
                <a:off x="1307164" y="2324101"/>
                <a:ext cx="3009900" cy="3009900"/>
              </a:xfrm>
              <a:prstGeom prst="ellipse">
                <a:avLst/>
              </a:prstGeom>
              <a:ln>
                <a:noFill/>
              </a:ln>
              <a:effectLst>
                <a:outerShdw blurRad="254000" dist="228600" dir="13500000" sx="83000" sy="83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61" name="Rectangle: Rounded Corners 22">
              <a:extLst>
                <a:ext uri="{FF2B5EF4-FFF2-40B4-BE49-F238E27FC236}">
                  <a16:creationId xmlns:a16="http://schemas.microsoft.com/office/drawing/2014/main" id="{047B3731-BF79-8836-4CE0-6773A4A5A6A1}"/>
                </a:ext>
              </a:extLst>
            </p:cNvPr>
            <p:cNvSpPr/>
            <p:nvPr/>
          </p:nvSpPr>
          <p:spPr>
            <a:xfrm>
              <a:off x="3048882" y="675217"/>
              <a:ext cx="2688206" cy="2688205"/>
            </a:xfrm>
            <a:prstGeom prst="ellipse">
              <a:avLst/>
            </a:prstGeom>
            <a:gradFill>
              <a:gsLst>
                <a:gs pos="16000">
                  <a:schemeClr val="accent1"/>
                </a:gs>
                <a:gs pos="84000">
                  <a:schemeClr val="accent2"/>
                </a:gs>
              </a:gsLst>
              <a:lin ang="2700000" scaled="1"/>
            </a:gradFill>
            <a:ln>
              <a:noFill/>
            </a:ln>
            <a:effectLst>
              <a:innerShdw blurRad="203200" dist="1778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62" name="Group 19">
              <a:extLst>
                <a:ext uri="{FF2B5EF4-FFF2-40B4-BE49-F238E27FC236}">
                  <a16:creationId xmlns:a16="http://schemas.microsoft.com/office/drawing/2014/main" id="{606315E0-C965-48F2-17F2-C5FE478BBFDE}"/>
                </a:ext>
              </a:extLst>
            </p:cNvPr>
            <p:cNvGrpSpPr/>
            <p:nvPr/>
          </p:nvGrpSpPr>
          <p:grpSpPr>
            <a:xfrm>
              <a:off x="3364286" y="990621"/>
              <a:ext cx="2057404" cy="2057398"/>
              <a:chOff x="1783413" y="2400302"/>
              <a:chExt cx="2057404" cy="2057398"/>
            </a:xfrm>
          </p:grpSpPr>
          <p:sp useBgFill="1">
            <p:nvSpPr>
              <p:cNvPr id="63" name="Rectangle: Rounded Corners 21">
                <a:extLst>
                  <a:ext uri="{FF2B5EF4-FFF2-40B4-BE49-F238E27FC236}">
                    <a16:creationId xmlns:a16="http://schemas.microsoft.com/office/drawing/2014/main" id="{6B05B6A5-1023-EA29-098E-60A980213EB5}"/>
                  </a:ext>
                </a:extLst>
              </p:cNvPr>
              <p:cNvSpPr/>
              <p:nvPr/>
            </p:nvSpPr>
            <p:spPr>
              <a:xfrm>
                <a:off x="1783413" y="2400302"/>
                <a:ext cx="2057404" cy="2057398"/>
              </a:xfrm>
              <a:prstGeom prst="ellipse">
                <a:avLst/>
              </a:prstGeom>
              <a:ln>
                <a:noFill/>
              </a:ln>
              <a:effectLst>
                <a:outerShdw blurRad="406400" dist="228600" dir="2700000" sx="96000" sy="96000" algn="br" rotWithShape="0">
                  <a:schemeClr val="tx1">
                    <a:lumMod val="95000"/>
                    <a:lumOff val="5000"/>
                    <a:alpha val="1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 useBgFill="1">
            <p:nvSpPr>
              <p:cNvPr id="64" name="Rectangle: Rounded Corners 22">
                <a:extLst>
                  <a:ext uri="{FF2B5EF4-FFF2-40B4-BE49-F238E27FC236}">
                    <a16:creationId xmlns:a16="http://schemas.microsoft.com/office/drawing/2014/main" id="{28266C49-6FB4-F6E6-E995-9D5B20D026A2}"/>
                  </a:ext>
                </a:extLst>
              </p:cNvPr>
              <p:cNvSpPr/>
              <p:nvPr/>
            </p:nvSpPr>
            <p:spPr>
              <a:xfrm>
                <a:off x="1783413" y="2400302"/>
                <a:ext cx="2057404" cy="2057398"/>
              </a:xfrm>
              <a:prstGeom prst="ellipse">
                <a:avLst/>
              </a:prstGeom>
              <a:ln>
                <a:noFill/>
              </a:ln>
              <a:effectLst>
                <a:outerShdw blurRad="254000" dist="190500" dir="13500000" sx="77000" sy="77000" algn="br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67" name="Gráfico 66">
            <a:extLst>
              <a:ext uri="{FF2B5EF4-FFF2-40B4-BE49-F238E27FC236}">
                <a16:creationId xmlns:a16="http://schemas.microsoft.com/office/drawing/2014/main" id="{3789FE88-BCAC-6364-5E70-F2EB7CFEE5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73905" y="1432386"/>
            <a:ext cx="468000" cy="468000"/>
          </a:xfrm>
          <a:prstGeom prst="rect">
            <a:avLst/>
          </a:prstGeom>
        </p:spPr>
      </p:pic>
      <p:grpSp>
        <p:nvGrpSpPr>
          <p:cNvPr id="71" name="CX2">
            <a:extLst>
              <a:ext uri="{FF2B5EF4-FFF2-40B4-BE49-F238E27FC236}">
                <a16:creationId xmlns:a16="http://schemas.microsoft.com/office/drawing/2014/main" id="{CADEFB7D-99BD-F9A0-A6A6-6ED21CDFD5E1}"/>
              </a:ext>
            </a:extLst>
          </p:cNvPr>
          <p:cNvGrpSpPr/>
          <p:nvPr/>
        </p:nvGrpSpPr>
        <p:grpSpPr>
          <a:xfrm flipH="1">
            <a:off x="7929426" y="5172303"/>
            <a:ext cx="4086249" cy="576000"/>
            <a:chOff x="846381" y="1897110"/>
            <a:chExt cx="2606149" cy="925651"/>
          </a:xfrm>
        </p:grpSpPr>
        <p:sp useBgFill="1">
          <p:nvSpPr>
            <p:cNvPr id="72" name="Rectangle: Rounded Corners 21">
              <a:extLst>
                <a:ext uri="{FF2B5EF4-FFF2-40B4-BE49-F238E27FC236}">
                  <a16:creationId xmlns:a16="http://schemas.microsoft.com/office/drawing/2014/main" id="{DBBA0920-62B5-00AC-B247-946BAABCF84E}"/>
                </a:ext>
              </a:extLst>
            </p:cNvPr>
            <p:cNvSpPr/>
            <p:nvPr/>
          </p:nvSpPr>
          <p:spPr>
            <a:xfrm>
              <a:off x="846381" y="1897110"/>
              <a:ext cx="2606149" cy="925651"/>
            </a:xfrm>
            <a:prstGeom prst="roundRect">
              <a:avLst/>
            </a:prstGeom>
            <a:ln>
              <a:noFill/>
            </a:ln>
            <a:effectLst>
              <a:outerShdw blurRad="406400" dist="228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 useBgFill="1">
          <p:nvSpPr>
            <p:cNvPr id="73" name="Rectangle: Rounded Corners 22">
              <a:extLst>
                <a:ext uri="{FF2B5EF4-FFF2-40B4-BE49-F238E27FC236}">
                  <a16:creationId xmlns:a16="http://schemas.microsoft.com/office/drawing/2014/main" id="{5A0C6B05-A095-4758-F442-6F40E5F86536}"/>
                </a:ext>
              </a:extLst>
            </p:cNvPr>
            <p:cNvSpPr/>
            <p:nvPr/>
          </p:nvSpPr>
          <p:spPr>
            <a:xfrm>
              <a:off x="851947" y="1897110"/>
              <a:ext cx="2600582" cy="925651"/>
            </a:xfrm>
            <a:prstGeom prst="roundRect">
              <a:avLst/>
            </a:prstGeom>
            <a:ln>
              <a:noFill/>
            </a:ln>
            <a:effectLst>
              <a:outerShdw blurRad="254000" dist="1905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TX1">
            <a:extLst>
              <a:ext uri="{FF2B5EF4-FFF2-40B4-BE49-F238E27FC236}">
                <a16:creationId xmlns:a16="http://schemas.microsoft.com/office/drawing/2014/main" id="{02DA1D84-D305-D5C5-FC2A-8BF28515C433}"/>
              </a:ext>
            </a:extLst>
          </p:cNvPr>
          <p:cNvSpPr txBox="1"/>
          <p:nvPr/>
        </p:nvSpPr>
        <p:spPr>
          <a:xfrm flipH="1">
            <a:off x="8585633" y="5283583"/>
            <a:ext cx="313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pt-BR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Visão sistêmica da organização</a:t>
            </a:r>
          </a:p>
        </p:txBody>
      </p:sp>
      <p:grpSp>
        <p:nvGrpSpPr>
          <p:cNvPr id="78" name="CX3">
            <a:extLst>
              <a:ext uri="{FF2B5EF4-FFF2-40B4-BE49-F238E27FC236}">
                <a16:creationId xmlns:a16="http://schemas.microsoft.com/office/drawing/2014/main" id="{FEF15B12-5DD7-13EF-3051-A3B1038BA14D}"/>
              </a:ext>
            </a:extLst>
          </p:cNvPr>
          <p:cNvGrpSpPr/>
          <p:nvPr/>
        </p:nvGrpSpPr>
        <p:grpSpPr>
          <a:xfrm flipH="1">
            <a:off x="312038" y="4440993"/>
            <a:ext cx="3872489" cy="576000"/>
            <a:chOff x="846381" y="1897110"/>
            <a:chExt cx="2606149" cy="925651"/>
          </a:xfrm>
        </p:grpSpPr>
        <p:sp useBgFill="1">
          <p:nvSpPr>
            <p:cNvPr id="79" name="Rectangle: Rounded Corners 21">
              <a:extLst>
                <a:ext uri="{FF2B5EF4-FFF2-40B4-BE49-F238E27FC236}">
                  <a16:creationId xmlns:a16="http://schemas.microsoft.com/office/drawing/2014/main" id="{004948A9-16E3-51EE-B9AE-AC8EC6513E01}"/>
                </a:ext>
              </a:extLst>
            </p:cNvPr>
            <p:cNvSpPr/>
            <p:nvPr/>
          </p:nvSpPr>
          <p:spPr>
            <a:xfrm>
              <a:off x="846381" y="1897110"/>
              <a:ext cx="2606149" cy="925651"/>
            </a:xfrm>
            <a:prstGeom prst="roundRect">
              <a:avLst/>
            </a:prstGeom>
            <a:ln>
              <a:noFill/>
            </a:ln>
            <a:effectLst>
              <a:outerShdw blurRad="406400" dist="228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 useBgFill="1">
          <p:nvSpPr>
            <p:cNvPr id="80" name="Rectangle: Rounded Corners 22">
              <a:extLst>
                <a:ext uri="{FF2B5EF4-FFF2-40B4-BE49-F238E27FC236}">
                  <a16:creationId xmlns:a16="http://schemas.microsoft.com/office/drawing/2014/main" id="{DAC54990-F62A-F9ED-8372-7017264DE089}"/>
                </a:ext>
              </a:extLst>
            </p:cNvPr>
            <p:cNvSpPr/>
            <p:nvPr/>
          </p:nvSpPr>
          <p:spPr>
            <a:xfrm>
              <a:off x="851947" y="1897110"/>
              <a:ext cx="2600582" cy="925651"/>
            </a:xfrm>
            <a:prstGeom prst="roundRect">
              <a:avLst/>
            </a:prstGeom>
            <a:ln>
              <a:noFill/>
            </a:ln>
            <a:effectLst>
              <a:outerShdw blurRad="254000" dist="1905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1" name="TX1">
            <a:extLst>
              <a:ext uri="{FF2B5EF4-FFF2-40B4-BE49-F238E27FC236}">
                <a16:creationId xmlns:a16="http://schemas.microsoft.com/office/drawing/2014/main" id="{F736B675-4B08-CBF9-2033-57D8F9D6ECB3}"/>
              </a:ext>
            </a:extLst>
          </p:cNvPr>
          <p:cNvSpPr txBox="1"/>
          <p:nvPr/>
        </p:nvSpPr>
        <p:spPr>
          <a:xfrm flipH="1">
            <a:off x="447377" y="4552273"/>
            <a:ext cx="313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Avaliação de Resultados        </a:t>
            </a:r>
          </a:p>
        </p:txBody>
      </p:sp>
      <p:grpSp>
        <p:nvGrpSpPr>
          <p:cNvPr id="85" name="CX4">
            <a:extLst>
              <a:ext uri="{FF2B5EF4-FFF2-40B4-BE49-F238E27FC236}">
                <a16:creationId xmlns:a16="http://schemas.microsoft.com/office/drawing/2014/main" id="{71E00BF5-FC15-7876-5EBE-0A5B443965A1}"/>
              </a:ext>
            </a:extLst>
          </p:cNvPr>
          <p:cNvGrpSpPr/>
          <p:nvPr/>
        </p:nvGrpSpPr>
        <p:grpSpPr>
          <a:xfrm flipH="1">
            <a:off x="7929425" y="4440993"/>
            <a:ext cx="4077521" cy="576000"/>
            <a:chOff x="846381" y="1897110"/>
            <a:chExt cx="2606149" cy="925651"/>
          </a:xfrm>
        </p:grpSpPr>
        <p:sp useBgFill="1">
          <p:nvSpPr>
            <p:cNvPr id="86" name="Rectangle: Rounded Corners 21">
              <a:extLst>
                <a:ext uri="{FF2B5EF4-FFF2-40B4-BE49-F238E27FC236}">
                  <a16:creationId xmlns:a16="http://schemas.microsoft.com/office/drawing/2014/main" id="{B84B6088-C2F6-CE09-16F5-1A094848D313}"/>
                </a:ext>
              </a:extLst>
            </p:cNvPr>
            <p:cNvSpPr/>
            <p:nvPr/>
          </p:nvSpPr>
          <p:spPr>
            <a:xfrm>
              <a:off x="846381" y="1897110"/>
              <a:ext cx="2606149" cy="925651"/>
            </a:xfrm>
            <a:prstGeom prst="roundRect">
              <a:avLst/>
            </a:prstGeom>
            <a:ln>
              <a:noFill/>
            </a:ln>
            <a:effectLst>
              <a:outerShdw blurRad="406400" dist="228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 useBgFill="1">
          <p:nvSpPr>
            <p:cNvPr id="87" name="Rectangle: Rounded Corners 22">
              <a:extLst>
                <a:ext uri="{FF2B5EF4-FFF2-40B4-BE49-F238E27FC236}">
                  <a16:creationId xmlns:a16="http://schemas.microsoft.com/office/drawing/2014/main" id="{DCE0FB0D-78E8-A3AB-D2B3-21792D2BA291}"/>
                </a:ext>
              </a:extLst>
            </p:cNvPr>
            <p:cNvSpPr/>
            <p:nvPr/>
          </p:nvSpPr>
          <p:spPr>
            <a:xfrm>
              <a:off x="851947" y="1897110"/>
              <a:ext cx="2600582" cy="925651"/>
            </a:xfrm>
            <a:prstGeom prst="roundRect">
              <a:avLst/>
            </a:prstGeom>
            <a:ln>
              <a:noFill/>
            </a:ln>
            <a:effectLst>
              <a:outerShdw blurRad="254000" dist="1905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8" name="TX1">
            <a:extLst>
              <a:ext uri="{FF2B5EF4-FFF2-40B4-BE49-F238E27FC236}">
                <a16:creationId xmlns:a16="http://schemas.microsoft.com/office/drawing/2014/main" id="{E365C37E-5511-5A33-5CD8-CFACDB1581D3}"/>
              </a:ext>
            </a:extLst>
          </p:cNvPr>
          <p:cNvSpPr txBox="1"/>
          <p:nvPr/>
        </p:nvSpPr>
        <p:spPr>
          <a:xfrm flipH="1">
            <a:off x="8585632" y="4552273"/>
            <a:ext cx="32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pt-BR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Identificar Falhas de Processos</a:t>
            </a:r>
          </a:p>
        </p:txBody>
      </p:sp>
      <p:grpSp>
        <p:nvGrpSpPr>
          <p:cNvPr id="92" name="CX5">
            <a:extLst>
              <a:ext uri="{FF2B5EF4-FFF2-40B4-BE49-F238E27FC236}">
                <a16:creationId xmlns:a16="http://schemas.microsoft.com/office/drawing/2014/main" id="{62FC2241-2A3B-EBDA-35C4-9DD7C3F0923F}"/>
              </a:ext>
            </a:extLst>
          </p:cNvPr>
          <p:cNvGrpSpPr/>
          <p:nvPr/>
        </p:nvGrpSpPr>
        <p:grpSpPr>
          <a:xfrm flipH="1">
            <a:off x="312038" y="3639434"/>
            <a:ext cx="3872489" cy="576000"/>
            <a:chOff x="846381" y="1897110"/>
            <a:chExt cx="2606149" cy="925651"/>
          </a:xfrm>
        </p:grpSpPr>
        <p:sp useBgFill="1">
          <p:nvSpPr>
            <p:cNvPr id="93" name="Rectangle: Rounded Corners 21">
              <a:extLst>
                <a:ext uri="{FF2B5EF4-FFF2-40B4-BE49-F238E27FC236}">
                  <a16:creationId xmlns:a16="http://schemas.microsoft.com/office/drawing/2014/main" id="{27ECE382-34CD-326D-35C7-A528BDF8A80C}"/>
                </a:ext>
              </a:extLst>
            </p:cNvPr>
            <p:cNvSpPr/>
            <p:nvPr/>
          </p:nvSpPr>
          <p:spPr>
            <a:xfrm>
              <a:off x="846381" y="1897110"/>
              <a:ext cx="2606149" cy="925651"/>
            </a:xfrm>
            <a:prstGeom prst="roundRect">
              <a:avLst/>
            </a:prstGeom>
            <a:ln>
              <a:noFill/>
            </a:ln>
            <a:effectLst>
              <a:outerShdw blurRad="406400" dist="228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 useBgFill="1">
          <p:nvSpPr>
            <p:cNvPr id="94" name="Rectangle: Rounded Corners 22">
              <a:extLst>
                <a:ext uri="{FF2B5EF4-FFF2-40B4-BE49-F238E27FC236}">
                  <a16:creationId xmlns:a16="http://schemas.microsoft.com/office/drawing/2014/main" id="{C39D89C0-BE0E-5076-11BA-4455C24C2519}"/>
                </a:ext>
              </a:extLst>
            </p:cNvPr>
            <p:cNvSpPr/>
            <p:nvPr/>
          </p:nvSpPr>
          <p:spPr>
            <a:xfrm>
              <a:off x="851947" y="1897110"/>
              <a:ext cx="2600582" cy="925651"/>
            </a:xfrm>
            <a:prstGeom prst="roundRect">
              <a:avLst/>
            </a:prstGeom>
            <a:ln>
              <a:noFill/>
            </a:ln>
            <a:effectLst>
              <a:outerShdw blurRad="254000" dist="1905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5" name="TX1">
            <a:extLst>
              <a:ext uri="{FF2B5EF4-FFF2-40B4-BE49-F238E27FC236}">
                <a16:creationId xmlns:a16="http://schemas.microsoft.com/office/drawing/2014/main" id="{EDD09A79-611E-4DD0-6C9C-6DC37012B607}"/>
              </a:ext>
            </a:extLst>
          </p:cNvPr>
          <p:cNvSpPr txBox="1"/>
          <p:nvPr/>
        </p:nvSpPr>
        <p:spPr>
          <a:xfrm flipH="1">
            <a:off x="447377" y="3750714"/>
            <a:ext cx="313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Avaliação de Desempenho</a:t>
            </a:r>
          </a:p>
        </p:txBody>
      </p:sp>
      <p:pic>
        <p:nvPicPr>
          <p:cNvPr id="98" name="Gráfico 97">
            <a:extLst>
              <a:ext uri="{FF2B5EF4-FFF2-40B4-BE49-F238E27FC236}">
                <a16:creationId xmlns:a16="http://schemas.microsoft.com/office/drawing/2014/main" id="{CC0F65FB-AC73-7EE4-5C30-BF8454000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19844" y="3799046"/>
            <a:ext cx="288000" cy="288000"/>
          </a:xfrm>
          <a:prstGeom prst="rect">
            <a:avLst/>
          </a:prstGeom>
        </p:spPr>
      </p:pic>
      <p:grpSp>
        <p:nvGrpSpPr>
          <p:cNvPr id="99" name="CX6">
            <a:extLst>
              <a:ext uri="{FF2B5EF4-FFF2-40B4-BE49-F238E27FC236}">
                <a16:creationId xmlns:a16="http://schemas.microsoft.com/office/drawing/2014/main" id="{31F3CEB7-8751-C94D-42CE-0885434E9958}"/>
              </a:ext>
            </a:extLst>
          </p:cNvPr>
          <p:cNvGrpSpPr/>
          <p:nvPr/>
        </p:nvGrpSpPr>
        <p:grpSpPr>
          <a:xfrm flipH="1">
            <a:off x="7929426" y="3639434"/>
            <a:ext cx="4086251" cy="576000"/>
            <a:chOff x="846381" y="1897110"/>
            <a:chExt cx="2606149" cy="925651"/>
          </a:xfrm>
        </p:grpSpPr>
        <p:sp useBgFill="1">
          <p:nvSpPr>
            <p:cNvPr id="100" name="Rectangle: Rounded Corners 21">
              <a:extLst>
                <a:ext uri="{FF2B5EF4-FFF2-40B4-BE49-F238E27FC236}">
                  <a16:creationId xmlns:a16="http://schemas.microsoft.com/office/drawing/2014/main" id="{B8DA7AC7-7701-6C1C-16D1-CF9E0D659549}"/>
                </a:ext>
              </a:extLst>
            </p:cNvPr>
            <p:cNvSpPr/>
            <p:nvPr/>
          </p:nvSpPr>
          <p:spPr>
            <a:xfrm>
              <a:off x="846381" y="1897110"/>
              <a:ext cx="2606149" cy="925651"/>
            </a:xfrm>
            <a:prstGeom prst="roundRect">
              <a:avLst/>
            </a:prstGeom>
            <a:ln>
              <a:noFill/>
            </a:ln>
            <a:effectLst>
              <a:outerShdw blurRad="406400" dist="228600" dir="2700000" sx="96000" sy="96000" algn="br" rotWithShape="0">
                <a:schemeClr val="tx1">
                  <a:lumMod val="95000"/>
                  <a:lumOff val="5000"/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  <p:sp useBgFill="1">
          <p:nvSpPr>
            <p:cNvPr id="101" name="Rectangle: Rounded Corners 22">
              <a:extLst>
                <a:ext uri="{FF2B5EF4-FFF2-40B4-BE49-F238E27FC236}">
                  <a16:creationId xmlns:a16="http://schemas.microsoft.com/office/drawing/2014/main" id="{EB5CEC1A-243D-04C7-D6F9-B3229627BB58}"/>
                </a:ext>
              </a:extLst>
            </p:cNvPr>
            <p:cNvSpPr/>
            <p:nvPr/>
          </p:nvSpPr>
          <p:spPr>
            <a:xfrm>
              <a:off x="851947" y="1897110"/>
              <a:ext cx="2600582" cy="925651"/>
            </a:xfrm>
            <a:prstGeom prst="roundRect">
              <a:avLst/>
            </a:prstGeom>
            <a:ln>
              <a:noFill/>
            </a:ln>
            <a:effectLst>
              <a:outerShdw blurRad="254000" dist="190500" dir="13500000" sx="98000" sy="98000" algn="b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2" name="TX1">
            <a:extLst>
              <a:ext uri="{FF2B5EF4-FFF2-40B4-BE49-F238E27FC236}">
                <a16:creationId xmlns:a16="http://schemas.microsoft.com/office/drawing/2014/main" id="{79FB653F-9945-685A-B5C0-54FADE9E8A0C}"/>
              </a:ext>
            </a:extLst>
          </p:cNvPr>
          <p:cNvSpPr txBox="1"/>
          <p:nvPr/>
        </p:nvSpPr>
        <p:spPr>
          <a:xfrm flipH="1">
            <a:off x="8585633" y="3750714"/>
            <a:ext cx="313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pt-BR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Suporte a Tomada de Decisão</a:t>
            </a:r>
          </a:p>
        </p:txBody>
      </p:sp>
      <p:cxnSp>
        <p:nvCxnSpPr>
          <p:cNvPr id="108" name="Straight Arrow Connector 97">
            <a:extLst>
              <a:ext uri="{FF2B5EF4-FFF2-40B4-BE49-F238E27FC236}">
                <a16:creationId xmlns:a16="http://schemas.microsoft.com/office/drawing/2014/main" id="{85402A12-A6AA-5820-A236-F1BD0518C4E9}"/>
              </a:ext>
            </a:extLst>
          </p:cNvPr>
          <p:cNvCxnSpPr>
            <a:cxnSpLocks/>
            <a:stCxn id="66" idx="6"/>
            <a:endCxn id="109" idx="1"/>
          </p:cNvCxnSpPr>
          <p:nvPr/>
        </p:nvCxnSpPr>
        <p:spPr>
          <a:xfrm flipV="1">
            <a:off x="6680466" y="1660860"/>
            <a:ext cx="321356" cy="5527"/>
          </a:xfrm>
          <a:prstGeom prst="straightConnector1">
            <a:avLst/>
          </a:prstGeom>
          <a:ln w="6350">
            <a:solidFill>
              <a:srgbClr val="2C4166"/>
            </a:solidFill>
            <a:prstDash val="solid"/>
            <a:headEnd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21">
            <a:extLst>
              <a:ext uri="{FF2B5EF4-FFF2-40B4-BE49-F238E27FC236}">
                <a16:creationId xmlns:a16="http://schemas.microsoft.com/office/drawing/2014/main" id="{857264AA-7341-EC2E-A8E5-587283525F87}"/>
              </a:ext>
            </a:extLst>
          </p:cNvPr>
          <p:cNvSpPr txBox="1"/>
          <p:nvPr/>
        </p:nvSpPr>
        <p:spPr>
          <a:xfrm>
            <a:off x="7001822" y="1357251"/>
            <a:ext cx="5148320" cy="607218"/>
          </a:xfrm>
          <a:prstGeom prst="rect">
            <a:avLst/>
          </a:prstGeom>
          <a:noFill/>
        </p:spPr>
        <p:txBody>
          <a:bodyPr wrap="square" lIns="251999" rtlCol="0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pt-BR" sz="2800" b="1" dirty="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Acompanhar metas estratégicas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E70E3CB-7BA3-F2B8-6CC5-37B0F3BB5AF0}"/>
              </a:ext>
            </a:extLst>
          </p:cNvPr>
          <p:cNvGrpSpPr/>
          <p:nvPr/>
        </p:nvGrpSpPr>
        <p:grpSpPr>
          <a:xfrm>
            <a:off x="95672" y="747399"/>
            <a:ext cx="2623143" cy="502151"/>
            <a:chOff x="931570" y="254277"/>
            <a:chExt cx="1955865" cy="502151"/>
          </a:xfrm>
        </p:grpSpPr>
        <p:sp>
          <p:nvSpPr>
            <p:cNvPr id="110" name="Título 1">
              <a:extLst>
                <a:ext uri="{FF2B5EF4-FFF2-40B4-BE49-F238E27FC236}">
                  <a16:creationId xmlns:a16="http://schemas.microsoft.com/office/drawing/2014/main" id="{AAFCCBC4-699A-E404-3427-F8D4DF9DC83E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dirty="0">
                  <a:solidFill>
                    <a:srgbClr val="002060"/>
                  </a:solidFill>
                </a:rPr>
                <a:t>Finalizando</a:t>
              </a:r>
            </a:p>
          </p:txBody>
        </p:sp>
        <p:sp>
          <p:nvSpPr>
            <p:cNvPr id="111" name="Retângulo 110">
              <a:extLst>
                <a:ext uri="{FF2B5EF4-FFF2-40B4-BE49-F238E27FC236}">
                  <a16:creationId xmlns:a16="http://schemas.microsoft.com/office/drawing/2014/main" id="{C892F804-CA83-6307-D9B0-F9CDF8FF0DBA}"/>
                </a:ext>
              </a:extLst>
            </p:cNvPr>
            <p:cNvSpPr/>
            <p:nvPr/>
          </p:nvSpPr>
          <p:spPr>
            <a:xfrm>
              <a:off x="951155" y="710709"/>
              <a:ext cx="1701820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A02A4AF8-E203-E21A-9D3E-D81C517A8684}"/>
              </a:ext>
            </a:extLst>
          </p:cNvPr>
          <p:cNvSpPr txBox="1"/>
          <p:nvPr/>
        </p:nvSpPr>
        <p:spPr>
          <a:xfrm>
            <a:off x="5541458" y="3843217"/>
            <a:ext cx="1103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Missão </a:t>
            </a:r>
          </a:p>
          <a:p>
            <a:pPr algn="ctr"/>
            <a:r>
              <a:rPr lang="pt-BR" sz="2000" b="1" dirty="0"/>
              <a:t>Visão Valores </a:t>
            </a:r>
          </a:p>
        </p:txBody>
      </p:sp>
      <p:sp>
        <p:nvSpPr>
          <p:cNvPr id="58" name="Espaço Reservado para Data 2">
            <a:extLst>
              <a:ext uri="{FF2B5EF4-FFF2-40B4-BE49-F238E27FC236}">
                <a16:creationId xmlns:a16="http://schemas.microsoft.com/office/drawing/2014/main" id="{77FC970F-71B4-151C-911B-F9B80D9CE0F5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5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01237 0.0284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7 -1.85185E-6 L 0.01237 0.02847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1.48148E-6 L 0.01237 0.0284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4" grpId="1"/>
      <p:bldP spid="5" grpId="0" animBg="1"/>
      <p:bldP spid="5" grpId="1" animBg="1"/>
      <p:bldP spid="41" grpId="0" animBg="1"/>
      <p:bldP spid="57" grpId="0"/>
      <p:bldP spid="74" grpId="0"/>
      <p:bldP spid="81" grpId="0"/>
      <p:bldP spid="88" grpId="0"/>
      <p:bldP spid="95" grpId="0"/>
      <p:bldP spid="102" grpId="0"/>
      <p:bldP spid="13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6CC9-3E38-E0AC-E9A0-2262B5390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F35FAB7-1FE5-6872-F4BA-7C7B26D2284D}"/>
              </a:ext>
            </a:extLst>
          </p:cNvPr>
          <p:cNvSpPr txBox="1"/>
          <p:nvPr/>
        </p:nvSpPr>
        <p:spPr>
          <a:xfrm>
            <a:off x="316992" y="1199126"/>
            <a:ext cx="11631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Exercício em Grupo – Oficina de Indicadores Estratégicos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2FEE41-8CC6-DE77-E997-584C16CE4D3A}"/>
              </a:ext>
            </a:extLst>
          </p:cNvPr>
          <p:cNvSpPr txBox="1"/>
          <p:nvPr/>
        </p:nvSpPr>
        <p:spPr>
          <a:xfrm>
            <a:off x="316992" y="2804083"/>
            <a:ext cx="116311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pt-BR" dirty="0"/>
              <a:t>Tema: </a:t>
            </a:r>
            <a:r>
              <a:rPr lang="pt-BR" b="0" dirty="0"/>
              <a:t>Elaboração de Indicadores Estratégicos com base em um Estudo de Caso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51569C-1F5A-832A-4D20-1A5BD5FA8BB5}"/>
              </a:ext>
            </a:extLst>
          </p:cNvPr>
          <p:cNvSpPr txBox="1"/>
          <p:nvPr/>
        </p:nvSpPr>
        <p:spPr>
          <a:xfrm>
            <a:off x="621792" y="4735544"/>
            <a:ext cx="113263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pt-BR" dirty="0"/>
              <a:t>Objetivo: </a:t>
            </a:r>
            <a:r>
              <a:rPr lang="pt-BR" b="0" dirty="0"/>
              <a:t>Aplicar os conceitos trabalhados sobre indicadores estratégicos em saúde, utilizando a metodologia de desdobramento estratégico e definição de indicadores </a:t>
            </a:r>
          </a:p>
        </p:txBody>
      </p:sp>
    </p:spTree>
    <p:extLst>
      <p:ext uri="{BB962C8B-B14F-4D97-AF65-F5344CB8AC3E}">
        <p14:creationId xmlns:p14="http://schemas.microsoft.com/office/powerpoint/2010/main" val="34591237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1E1EF-D880-9F5F-183B-746779D6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192DA52-6831-5B8F-56F4-108CE08B04DB}"/>
              </a:ext>
            </a:extLst>
          </p:cNvPr>
          <p:cNvSpPr txBox="1"/>
          <p:nvPr/>
        </p:nvSpPr>
        <p:spPr>
          <a:xfrm>
            <a:off x="146304" y="1572691"/>
            <a:ext cx="12045696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O Hospital Cinco Estrelas é um hospital filantrópico de médio porte, com 110 leitos, incluindo UTI adulto e neonatal. Está em processo de reestruturação estratégica e precisa monitorar seus principais objetivos por meio de indicadores estratégicos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616125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3E3C-7A7C-DC86-3C9C-EAC0B7C5A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C67E281-5056-8A09-0B32-40D9EA42DBCD}"/>
              </a:ext>
            </a:extLst>
          </p:cNvPr>
          <p:cNvSpPr txBox="1"/>
          <p:nvPr/>
        </p:nvSpPr>
        <p:spPr>
          <a:xfrm>
            <a:off x="182880" y="2511475"/>
            <a:ext cx="1200912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Defina um objetivo estratégico prioritário para os próximos 12 meses:</a:t>
            </a:r>
            <a:endParaRPr lang="pt-BR" b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A26B749-5F8B-B827-0EBA-F252791E0607}"/>
              </a:ext>
            </a:extLst>
          </p:cNvPr>
          <p:cNvSpPr txBox="1"/>
          <p:nvPr/>
        </p:nvSpPr>
        <p:spPr>
          <a:xfrm>
            <a:off x="329184" y="1109472"/>
            <a:ext cx="223747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sz="3200" b="1"/>
            </a:lvl1pPr>
          </a:lstStyle>
          <a:p>
            <a:r>
              <a:rPr lang="pt-BR" dirty="0"/>
              <a:t>Questão 01:</a:t>
            </a:r>
          </a:p>
        </p:txBody>
      </p:sp>
    </p:spTree>
    <p:extLst>
      <p:ext uri="{BB962C8B-B14F-4D97-AF65-F5344CB8AC3E}">
        <p14:creationId xmlns:p14="http://schemas.microsoft.com/office/powerpoint/2010/main" val="25660318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AE12A-E8E1-AA3B-EFA9-4078AD41C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4ACA17E-6867-09B8-8CE0-CFBE2FE0A395}"/>
              </a:ext>
            </a:extLst>
          </p:cNvPr>
          <p:cNvSpPr txBox="1"/>
          <p:nvPr/>
        </p:nvSpPr>
        <p:spPr>
          <a:xfrm>
            <a:off x="1220435" y="1226632"/>
            <a:ext cx="9856537" cy="52174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Analisar o objetivo estratégico proposto.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Desdobrar o objetivo em 4 metas estratégicas.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Meta Assistencial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Meta Financeira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Meta Administrativa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Meta para um serviço de Apoio</a:t>
            </a:r>
            <a:endParaRPr lang="pt-BR" b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A1A9BE2-8800-2437-3CFF-B6EB94D1E110}"/>
              </a:ext>
            </a:extLst>
          </p:cNvPr>
          <p:cNvSpPr txBox="1"/>
          <p:nvPr/>
        </p:nvSpPr>
        <p:spPr>
          <a:xfrm>
            <a:off x="329184" y="633984"/>
            <a:ext cx="223747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sz="3200" b="1"/>
            </a:lvl1pPr>
          </a:lstStyle>
          <a:p>
            <a:r>
              <a:rPr lang="pt-BR" dirty="0"/>
              <a:t>Questão 02:</a:t>
            </a:r>
          </a:p>
        </p:txBody>
      </p:sp>
    </p:spTree>
    <p:extLst>
      <p:ext uri="{BB962C8B-B14F-4D97-AF65-F5344CB8AC3E}">
        <p14:creationId xmlns:p14="http://schemas.microsoft.com/office/powerpoint/2010/main" val="40757286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D4C68-E55D-03C6-9966-E2F48535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949149-F967-1AC3-BEE2-2B42A9641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740FE7-3859-E0A0-5343-4D4299A3B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6" y="3856908"/>
            <a:ext cx="5139160" cy="16184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DBB346-6D9F-56F4-D835-C86B2F7F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426" y="2702495"/>
            <a:ext cx="6686574" cy="392728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222C504-D74F-7409-E7A7-7D639EAD0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2831"/>
            <a:ext cx="9583487" cy="23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552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9BBFF-67CD-6D36-8918-9BDDDA987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43AD0DC-DFC5-3DCE-6FEB-70634064DA14}"/>
              </a:ext>
            </a:extLst>
          </p:cNvPr>
          <p:cNvSpPr txBox="1"/>
          <p:nvPr/>
        </p:nvSpPr>
        <p:spPr>
          <a:xfrm>
            <a:off x="730594" y="531425"/>
            <a:ext cx="11278526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Para cada meta, definir 1 indicador incluindo: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Nome do indicador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Fórmula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Fonte de dados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Frequência de medição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Meta ou parâmetro de referência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Classificação (estrutura, processo, resultado)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Representação visual sugerida (barras, linha, pizza, radar etc.)</a:t>
            </a:r>
            <a:endParaRPr lang="pt-BR" b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D17CE0-C6F3-9465-8882-987A8C857D61}"/>
              </a:ext>
            </a:extLst>
          </p:cNvPr>
          <p:cNvSpPr txBox="1"/>
          <p:nvPr/>
        </p:nvSpPr>
        <p:spPr>
          <a:xfrm>
            <a:off x="182880" y="0"/>
            <a:ext cx="223747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sz="3200" b="1"/>
            </a:lvl1pPr>
          </a:lstStyle>
          <a:p>
            <a:r>
              <a:rPr lang="pt-BR" dirty="0"/>
              <a:t>Questão 03:</a:t>
            </a:r>
          </a:p>
        </p:txBody>
      </p:sp>
    </p:spTree>
    <p:extLst>
      <p:ext uri="{BB962C8B-B14F-4D97-AF65-F5344CB8AC3E}">
        <p14:creationId xmlns:p14="http://schemas.microsoft.com/office/powerpoint/2010/main" val="268655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12623-7AB5-010C-B4C1-1D748E6D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B49F04-45AC-E0D7-B568-2541E8C0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1E17F1-6EED-1341-EAE4-3BFA77EB6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pic>
        <p:nvPicPr>
          <p:cNvPr id="10" name="Picture 2" descr="Imagem gerada">
            <a:extLst>
              <a:ext uri="{FF2B5EF4-FFF2-40B4-BE49-F238E27FC236}">
                <a16:creationId xmlns:a16="http://schemas.microsoft.com/office/drawing/2014/main" id="{4D0EAC25-C135-DA8A-B6C1-0989AC810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1"/>
          <a:stretch/>
        </p:blipFill>
        <p:spPr bwMode="auto">
          <a:xfrm>
            <a:off x="7824627" y="1380896"/>
            <a:ext cx="2443536" cy="492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m gerada">
            <a:extLst>
              <a:ext uri="{FF2B5EF4-FFF2-40B4-BE49-F238E27FC236}">
                <a16:creationId xmlns:a16="http://schemas.microsoft.com/office/drawing/2014/main" id="{DCCF8562-9DCD-9F7E-40DA-34266A169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1"/>
          <a:stretch/>
        </p:blipFill>
        <p:spPr bwMode="auto">
          <a:xfrm>
            <a:off x="1768532" y="1427864"/>
            <a:ext cx="2443536" cy="492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EA598E3-9712-D7EB-ECCB-685C172605EC}"/>
              </a:ext>
            </a:extLst>
          </p:cNvPr>
          <p:cNvSpPr/>
          <p:nvPr/>
        </p:nvSpPr>
        <p:spPr>
          <a:xfrm>
            <a:off x="5638983" y="2967335"/>
            <a:ext cx="914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73392D3-C4CF-048D-7BA3-5BC0381A0FD3}"/>
              </a:ext>
            </a:extLst>
          </p:cNvPr>
          <p:cNvGrpSpPr/>
          <p:nvPr/>
        </p:nvGrpSpPr>
        <p:grpSpPr>
          <a:xfrm>
            <a:off x="71120" y="711477"/>
            <a:ext cx="8883174" cy="502151"/>
            <a:chOff x="931570" y="254277"/>
            <a:chExt cx="8883174" cy="502151"/>
          </a:xfrm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ED920EEB-C739-CF4E-A704-C7133FA705A2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8883174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dirty="0">
                  <a:solidFill>
                    <a:srgbClr val="002060"/>
                  </a:solidFill>
                </a:rPr>
                <a:t>Classificação de indicadores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48DEE26-6664-0DCF-B4E6-8D4366C23E21}"/>
                </a:ext>
              </a:extLst>
            </p:cNvPr>
            <p:cNvSpPr/>
            <p:nvPr/>
          </p:nvSpPr>
          <p:spPr>
            <a:xfrm flipV="1">
              <a:off x="951155" y="664990"/>
              <a:ext cx="5571541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953724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C425-63ED-C08A-C57C-6542D4840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748AC65-94E8-BA4E-B38C-B904B89D880F}"/>
              </a:ext>
            </a:extLst>
          </p:cNvPr>
          <p:cNvSpPr txBox="1"/>
          <p:nvPr/>
        </p:nvSpPr>
        <p:spPr>
          <a:xfrm>
            <a:off x="182880" y="524256"/>
            <a:ext cx="1200912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sz="3200" b="1"/>
            </a:lvl1pPr>
          </a:lstStyle>
          <a:p>
            <a:r>
              <a:rPr lang="pt-BR" dirty="0"/>
              <a:t>Questão 04: </a:t>
            </a:r>
            <a:r>
              <a:rPr lang="pt-BR" b="0" dirty="0"/>
              <a:t>Análise crítica dos dados, com foco em tomada de decisão.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22FD42-5B1F-4201-606B-D3366F5B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122" y="1688684"/>
            <a:ext cx="9200994" cy="44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47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490C-5D12-B9CC-4CDD-BF19A0806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F8DA44-9374-069C-47C1-50BDDEFBF75F}"/>
              </a:ext>
            </a:extLst>
          </p:cNvPr>
          <p:cNvSpPr txBox="1"/>
          <p:nvPr/>
        </p:nvSpPr>
        <p:spPr>
          <a:xfrm>
            <a:off x="0" y="0"/>
            <a:ext cx="12009120" cy="676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sz="3200" b="1"/>
            </a:lvl1pPr>
          </a:lstStyle>
          <a:p>
            <a:r>
              <a:rPr lang="pt-BR" sz="2800" dirty="0"/>
              <a:t>Questão 04: </a:t>
            </a:r>
            <a:r>
              <a:rPr lang="pt-BR" sz="2800" b="0" dirty="0"/>
              <a:t>Análise crítica dos dados, com foco em tomada de decisão.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E532FA-4FDB-AC79-AA7A-6D35D426A112}"/>
              </a:ext>
            </a:extLst>
          </p:cNvPr>
          <p:cNvSpPr txBox="1"/>
          <p:nvPr/>
        </p:nvSpPr>
        <p:spPr>
          <a:xfrm>
            <a:off x="682753" y="951398"/>
            <a:ext cx="113263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Analisar a evolução dos indicadores ao longo do período.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Identificar tendências e possíveis relações entre os indicadores.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b="1" dirty="0"/>
              <a:t>Identificar: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Pontos positivos e negativos observados nos dados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Causas possíveis para os resultados insatisfatórios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Propostas de ações gerenciais para melhoria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Uma recomendação prioritária para a direção do hospital</a:t>
            </a:r>
          </a:p>
        </p:txBody>
      </p:sp>
    </p:spTree>
    <p:extLst>
      <p:ext uri="{BB962C8B-B14F-4D97-AF65-F5344CB8AC3E}">
        <p14:creationId xmlns:p14="http://schemas.microsoft.com/office/powerpoint/2010/main" val="8022560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1CAA98-71C1-9B6B-1992-FB4A67C2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647230-272B-E543-D45A-46C3F8446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81F21D-A3DB-11E1-9E44-DC1A296B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15" y="0"/>
            <a:ext cx="6423949" cy="29305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150D0E-ADD4-FF5C-69A5-A14441F0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58" y="2930570"/>
            <a:ext cx="9432650" cy="39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116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50AF2-BA15-D518-031C-834D4B483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3CC2B9-686F-89A6-83D9-32825345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2755"/>
            <a:ext cx="6096000" cy="2961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09CD0D-52EB-8017-61BF-E7BAE6E59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62756"/>
            <a:ext cx="6095999" cy="2961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345CA2-C67E-9522-25C6-F898FC07D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1" y="3624593"/>
            <a:ext cx="6538848" cy="2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930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D4A01-F346-7C13-1ACA-9F209BDC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9303717-A36C-F917-A6F3-1333E22C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179"/>
            <a:ext cx="6132232" cy="2802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F16D9B-D989-B946-3ECB-3FEB7AA6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32" y="626178"/>
            <a:ext cx="6059768" cy="2802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313482-34AD-0270-45F5-9C5469C4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220" y="3521718"/>
            <a:ext cx="7009560" cy="3336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30803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0BB27-79EC-36FE-9EFB-EB141BAF7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D8CAD0E7-D6D9-8A95-B77B-817102A605DD}"/>
              </a:ext>
            </a:extLst>
          </p:cNvPr>
          <p:cNvSpPr txBox="1"/>
          <p:nvPr/>
        </p:nvSpPr>
        <p:spPr>
          <a:xfrm>
            <a:off x="928751" y="2990696"/>
            <a:ext cx="3761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Avaliação</a:t>
            </a:r>
          </a:p>
        </p:txBody>
      </p:sp>
      <p:pic>
        <p:nvPicPr>
          <p:cNvPr id="17" name="Imagem 1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5BB0648E-971A-BD01-CB0D-AB30E35CD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9" y="154538"/>
            <a:ext cx="5370756" cy="1743541"/>
          </a:xfrm>
          <a:prstGeom prst="rect">
            <a:avLst/>
          </a:prstGeom>
        </p:spPr>
      </p:pic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id="{D4C11B7E-9325-ABE3-6B94-59781753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" y="5346640"/>
            <a:ext cx="4302812" cy="1204787"/>
          </a:xfrm>
          <a:prstGeom prst="rect">
            <a:avLst/>
          </a:prstGeom>
        </p:spPr>
      </p:pic>
      <p:pic>
        <p:nvPicPr>
          <p:cNvPr id="3" name="Imagem 2" descr="Gráfico de dispersão, Código QR&#10;&#10;O conteúdo gerado por IA pode estar incorreto.">
            <a:extLst>
              <a:ext uri="{FF2B5EF4-FFF2-40B4-BE49-F238E27FC236}">
                <a16:creationId xmlns:a16="http://schemas.microsoft.com/office/drawing/2014/main" id="{B23D72C5-2661-D4C0-5833-41115C14F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204" y="1498462"/>
            <a:ext cx="3894953" cy="3812575"/>
          </a:xfrm>
          <a:prstGeom prst="rect">
            <a:avLst/>
          </a:prstGeom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675BF1C2-E6C9-80ED-DEB0-BDCCE9CBF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627" y="3040644"/>
            <a:ext cx="660989" cy="73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41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ED07F-BBF5-4959-FCCE-9731D3EF8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103281C-9BB2-2BC6-8B6B-2B6E5E41FAFB}"/>
              </a:ext>
            </a:extLst>
          </p:cNvPr>
          <p:cNvGrpSpPr/>
          <p:nvPr/>
        </p:nvGrpSpPr>
        <p:grpSpPr>
          <a:xfrm>
            <a:off x="81667" y="92598"/>
            <a:ext cx="12110333" cy="5033058"/>
            <a:chOff x="58518" y="0"/>
            <a:chExt cx="11770809" cy="5033058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3A658BF-258F-ED65-4AB0-D2534DF9393F}"/>
                </a:ext>
              </a:extLst>
            </p:cNvPr>
            <p:cNvSpPr txBox="1"/>
            <p:nvPr/>
          </p:nvSpPr>
          <p:spPr>
            <a:xfrm>
              <a:off x="600599" y="3083293"/>
              <a:ext cx="36564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Obrigada!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" name="Google Shape;1996;p75">
              <a:extLst>
                <a:ext uri="{FF2B5EF4-FFF2-40B4-BE49-F238E27FC236}">
                  <a16:creationId xmlns:a16="http://schemas.microsoft.com/office/drawing/2014/main" id="{3044A368-4197-167B-CE77-CBAA1A3B5EFA}"/>
                </a:ext>
              </a:extLst>
            </p:cNvPr>
            <p:cNvSpPr txBox="1"/>
            <p:nvPr/>
          </p:nvSpPr>
          <p:spPr>
            <a:xfrm>
              <a:off x="6283150" y="1536158"/>
              <a:ext cx="3894252" cy="6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pt-BR" sz="3200" b="1" kern="0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leway"/>
                  <a:ea typeface="Raleway"/>
                  <a:cs typeface="Raleway"/>
                  <a:sym typeface="Raleway"/>
                </a:rPr>
                <a:t>Contato:</a:t>
              </a:r>
            </a:p>
          </p:txBody>
        </p:sp>
        <p:sp>
          <p:nvSpPr>
            <p:cNvPr id="4" name="Google Shape;1997;p75">
              <a:extLst>
                <a:ext uri="{FF2B5EF4-FFF2-40B4-BE49-F238E27FC236}">
                  <a16:creationId xmlns:a16="http://schemas.microsoft.com/office/drawing/2014/main" id="{4C8A0978-0A48-2D8E-A07A-A308056655DD}"/>
                </a:ext>
              </a:extLst>
            </p:cNvPr>
            <p:cNvSpPr txBox="1"/>
            <p:nvPr/>
          </p:nvSpPr>
          <p:spPr>
            <a:xfrm>
              <a:off x="6708916" y="2223224"/>
              <a:ext cx="5120411" cy="259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400" b="1" kern="0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leway"/>
                  <a:ea typeface="Raleway"/>
                  <a:cs typeface="Raleway"/>
                  <a:sym typeface="Raleway"/>
                </a:rPr>
                <a:t>(16) 9 8148-6722   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400" b="1" kern="0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leway"/>
                  <a:ea typeface="Raleway"/>
                  <a:cs typeface="Raleway"/>
                  <a:sym typeface="Raleway"/>
                </a:rPr>
                <a:t>8sr.com.br  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400" b="1" kern="0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leway"/>
                  <a:ea typeface="Raleway"/>
                  <a:cs typeface="Raleway"/>
                  <a:sym typeface="Raleway"/>
                </a:rPr>
                <a:t>@8sr.valoremsaude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400" b="1" kern="0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leway"/>
                  <a:ea typeface="Raleway"/>
                  <a:cs typeface="Raleway"/>
                  <a:sym typeface="Raleway"/>
                </a:rPr>
                <a:t>8SR - Gestão e Valor em Saúde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400" b="1" kern="0" noProof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aleway"/>
                  <a:ea typeface="Raleway"/>
                  <a:cs typeface="Raleway"/>
                  <a:sym typeface="Raleway"/>
                </a:rPr>
                <a:t>8SR - Gestão e Valor em Saúde      </a:t>
              </a:r>
            </a:p>
          </p:txBody>
        </p:sp>
        <p:pic>
          <p:nvPicPr>
            <p:cNvPr id="5" name="Google Shape;1998;p75">
              <a:extLst>
                <a:ext uri="{FF2B5EF4-FFF2-40B4-BE49-F238E27FC236}">
                  <a16:creationId xmlns:a16="http://schemas.microsoft.com/office/drawing/2014/main" id="{3407D2B2-0F42-2D76-F40B-2C9FFBC5FEE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62918" y="2542482"/>
              <a:ext cx="345998" cy="251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000;p75">
              <a:extLst>
                <a:ext uri="{FF2B5EF4-FFF2-40B4-BE49-F238E27FC236}">
                  <a16:creationId xmlns:a16="http://schemas.microsoft.com/office/drawing/2014/main" id="{AEEF0A06-0C5D-E21B-2B91-09679C5C5AA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83411" y="3110171"/>
              <a:ext cx="345998" cy="267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001;p75">
              <a:extLst>
                <a:ext uri="{FF2B5EF4-FFF2-40B4-BE49-F238E27FC236}">
                  <a16:creationId xmlns:a16="http://schemas.microsoft.com/office/drawing/2014/main" id="{5B7BE835-3219-F256-1178-AA4127DD91B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16196" y="3615508"/>
              <a:ext cx="305010" cy="351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02;p75">
              <a:extLst>
                <a:ext uri="{FF2B5EF4-FFF2-40B4-BE49-F238E27FC236}">
                  <a16:creationId xmlns:a16="http://schemas.microsoft.com/office/drawing/2014/main" id="{F6E381D7-C97E-1FCA-C091-A24BF04773F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6196" y="4681715"/>
              <a:ext cx="305011" cy="351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003;p75">
              <a:extLst>
                <a:ext uri="{FF2B5EF4-FFF2-40B4-BE49-F238E27FC236}">
                  <a16:creationId xmlns:a16="http://schemas.microsoft.com/office/drawing/2014/main" id="{3AF248CD-F988-EF5C-0AC1-1792CFAFF98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03905" y="4205139"/>
              <a:ext cx="305011" cy="351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m 16" descr="Interface gráfica do usuário, Texto, Aplicativo&#10;&#10;O conteúdo gerado por IA pode estar incorreto.">
              <a:extLst>
                <a:ext uri="{FF2B5EF4-FFF2-40B4-BE49-F238E27FC236}">
                  <a16:creationId xmlns:a16="http://schemas.microsoft.com/office/drawing/2014/main" id="{A7832E99-EA2B-0D4B-365E-EB626712D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8" y="0"/>
              <a:ext cx="5220182" cy="1743541"/>
            </a:xfrm>
            <a:prstGeom prst="rect">
              <a:avLst/>
            </a:prstGeom>
          </p:spPr>
        </p:pic>
      </p:grpSp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id="{9F9C86D7-1614-942F-585E-29B850DF5B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" y="5346640"/>
            <a:ext cx="4302812" cy="120478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E4C051D-5AE0-1732-46CE-A295E7742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470"/>
            <a:ext cx="12280739" cy="69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21F26-0841-C1F0-C264-589AD2933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9079B5-EE1E-7250-01CD-934C0984D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24E45C-EEAE-D53B-6547-AF5382A3F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94CA17A-EF59-3EFA-19BD-3DBAA09D58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456385"/>
              </p:ext>
            </p:extLst>
          </p:nvPr>
        </p:nvGraphicFramePr>
        <p:xfrm>
          <a:off x="381401" y="1311784"/>
          <a:ext cx="11429197" cy="4694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905985" imgH="4038766" progId="Excel.Sheet.12">
                  <p:embed/>
                </p:oleObj>
              </mc:Choice>
              <mc:Fallback>
                <p:oleObj name="Worksheet" r:id="rId4" imgW="10905985" imgH="4038766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94CA17A-EF59-3EFA-19BD-3DBAA09D58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401" y="1311784"/>
                        <a:ext cx="11429197" cy="4694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96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C74FA-D9BC-AC33-94E5-8155F4BD3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80E5F6-5CD5-4598-A305-AE46E9F6A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D0EC1C7-0B29-7990-80FC-1B6A73825047}"/>
              </a:ext>
            </a:extLst>
          </p:cNvPr>
          <p:cNvSpPr txBox="1">
            <a:spLocks/>
          </p:cNvSpPr>
          <p:nvPr/>
        </p:nvSpPr>
        <p:spPr>
          <a:xfrm>
            <a:off x="1443366" y="4559116"/>
            <a:ext cx="9305268" cy="1801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um KPI?</a:t>
            </a:r>
            <a:b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Performance Indicator </a:t>
            </a:r>
            <a: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Indicador-chave de Performance.</a:t>
            </a:r>
          </a:p>
          <a:p>
            <a:endParaRPr lang="pt-B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Servem para medir se uma ação, ou um conjunto delas, estão atendendo ou superando os objetivos planejados</a:t>
            </a:r>
            <a:b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3CF234D-2ED7-72DF-ED51-CFA00CA3DE58}"/>
              </a:ext>
            </a:extLst>
          </p:cNvPr>
          <p:cNvSpPr txBox="1">
            <a:spLocks/>
          </p:cNvSpPr>
          <p:nvPr/>
        </p:nvSpPr>
        <p:spPr>
          <a:xfrm>
            <a:off x="253194" y="753370"/>
            <a:ext cx="11858629" cy="333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b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 indicadores de desempenho empresarial são </a:t>
            </a:r>
            <a:r>
              <a:rPr lang="pt-BR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instrumentos que demonstram o progresso das estratégias elencadas pelas empresas</a:t>
            </a:r>
            <a:r>
              <a:rPr lang="pt-BR" sz="2000" dirty="0">
                <a:solidFill>
                  <a:srgbClr val="4D51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Por meio desses KPIs fica mais fácil entender quais são as possibilidades de melhoria, o que pode continuar do jeito que está e o que precisa ser aprimorado.</a:t>
            </a:r>
            <a:endParaRPr lang="pt-BR" sz="3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B1223DF-4810-C5AA-5F21-EC5B46520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BC2F1-31C2-C3E8-15A1-3E0EA5155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DADA6C-C905-A4C6-547F-653B582A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9EBC55-3BD2-CA42-C01D-B3C2B884B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F71D9D3-216F-440C-7D4E-06BB254D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9" y="962552"/>
            <a:ext cx="12102664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Todo KPI é um indicador, mas nem todo indicador é um KPI.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Indicadores podem ser muitos, mas os KPIs são selecionados por sua capacidade de refletir o sucesso ou não em atingir metas organizacionais.</a:t>
            </a:r>
          </a:p>
          <a:p>
            <a:pPr lvl="2">
              <a:lnSpc>
                <a:spcPct val="150000"/>
              </a:lnSpc>
            </a:pPr>
            <a:r>
              <a:rPr lang="pt-BR" altLang="pt-BR" sz="2800" b="1" dirty="0"/>
              <a:t>KPI:</a:t>
            </a:r>
            <a:endParaRPr lang="pt-BR" altLang="pt-BR" sz="2000" b="1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Acompanhar tendências ao longo do tempo;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Avaliar resultados frente a metas e padrões estabelecidos;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Apoiar a tomada de decisão com base em dados objetivos;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Identificar problemas e oportunidades de melhoria com base no PE.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8973569-C120-5355-F3C8-B872CAB821EB}"/>
              </a:ext>
            </a:extLst>
          </p:cNvPr>
          <p:cNvGrpSpPr/>
          <p:nvPr/>
        </p:nvGrpSpPr>
        <p:grpSpPr>
          <a:xfrm>
            <a:off x="128993" y="197131"/>
            <a:ext cx="8883174" cy="502151"/>
            <a:chOff x="931570" y="254277"/>
            <a:chExt cx="8883174" cy="502151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3DB90E96-D82D-FD36-3519-9F8989175DB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8883174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dirty="0">
                  <a:solidFill>
                    <a:srgbClr val="002060"/>
                  </a:solidFill>
                </a:rPr>
                <a:t>Classificação de indicadores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807F979-E1CB-56A9-416D-4C932AEF9D93}"/>
                </a:ext>
              </a:extLst>
            </p:cNvPr>
            <p:cNvSpPr/>
            <p:nvPr/>
          </p:nvSpPr>
          <p:spPr>
            <a:xfrm flipV="1">
              <a:off x="951155" y="664990"/>
              <a:ext cx="5571541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27377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F0AF5-8722-F652-EFC9-1051F5961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C53026-6D77-7C0C-31BA-E9477EF7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CE760F-C47B-F7F4-FE7A-4A1C4D1BA4FF}"/>
              </a:ext>
            </a:extLst>
          </p:cNvPr>
          <p:cNvSpPr txBox="1">
            <a:spLocks/>
          </p:cNvSpPr>
          <p:nvPr/>
        </p:nvSpPr>
        <p:spPr>
          <a:xfrm>
            <a:off x="0" y="15952"/>
            <a:ext cx="8565265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t-BR" sz="4800" b="1" dirty="0"/>
              <a:t>Indicadores e Gestão por Performance</a:t>
            </a:r>
          </a:p>
        </p:txBody>
      </p:sp>
      <p:sp>
        <p:nvSpPr>
          <p:cNvPr id="4" name="Google Shape;509;p28">
            <a:extLst>
              <a:ext uri="{FF2B5EF4-FFF2-40B4-BE49-F238E27FC236}">
                <a16:creationId xmlns:a16="http://schemas.microsoft.com/office/drawing/2014/main" id="{241AA910-0FD5-7CCA-BB32-8ABD4444288C}"/>
              </a:ext>
            </a:extLst>
          </p:cNvPr>
          <p:cNvSpPr/>
          <p:nvPr/>
        </p:nvSpPr>
        <p:spPr>
          <a:xfrm>
            <a:off x="6903962" y="2166764"/>
            <a:ext cx="1302300" cy="13023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510;p28">
            <a:extLst>
              <a:ext uri="{FF2B5EF4-FFF2-40B4-BE49-F238E27FC236}">
                <a16:creationId xmlns:a16="http://schemas.microsoft.com/office/drawing/2014/main" id="{F008A2E6-CB9D-EC93-07F1-7D4A5CA8B0F8}"/>
              </a:ext>
            </a:extLst>
          </p:cNvPr>
          <p:cNvSpPr/>
          <p:nvPr/>
        </p:nvSpPr>
        <p:spPr>
          <a:xfrm>
            <a:off x="2424543" y="4993195"/>
            <a:ext cx="1302300" cy="13023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511;p28">
            <a:extLst>
              <a:ext uri="{FF2B5EF4-FFF2-40B4-BE49-F238E27FC236}">
                <a16:creationId xmlns:a16="http://schemas.microsoft.com/office/drawing/2014/main" id="{DE9E9EA5-6ECD-B0F1-000D-6F436869D1F8}"/>
              </a:ext>
            </a:extLst>
          </p:cNvPr>
          <p:cNvSpPr/>
          <p:nvPr/>
        </p:nvSpPr>
        <p:spPr>
          <a:xfrm>
            <a:off x="6860924" y="4086507"/>
            <a:ext cx="1302300" cy="13023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512;p28">
            <a:extLst>
              <a:ext uri="{FF2B5EF4-FFF2-40B4-BE49-F238E27FC236}">
                <a16:creationId xmlns:a16="http://schemas.microsoft.com/office/drawing/2014/main" id="{F37E92F3-EE6F-E0E7-28C1-B9E178998EBE}"/>
              </a:ext>
            </a:extLst>
          </p:cNvPr>
          <p:cNvSpPr/>
          <p:nvPr/>
        </p:nvSpPr>
        <p:spPr>
          <a:xfrm>
            <a:off x="1020730" y="2721232"/>
            <a:ext cx="1135800" cy="113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513;p28">
            <a:extLst>
              <a:ext uri="{FF2B5EF4-FFF2-40B4-BE49-F238E27FC236}">
                <a16:creationId xmlns:a16="http://schemas.microsoft.com/office/drawing/2014/main" id="{8C695BCE-B071-5A53-EE78-6F069A850E8F}"/>
              </a:ext>
            </a:extLst>
          </p:cNvPr>
          <p:cNvSpPr/>
          <p:nvPr/>
        </p:nvSpPr>
        <p:spPr>
          <a:xfrm>
            <a:off x="2507855" y="5076457"/>
            <a:ext cx="1135800" cy="113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514;p28">
            <a:extLst>
              <a:ext uri="{FF2B5EF4-FFF2-40B4-BE49-F238E27FC236}">
                <a16:creationId xmlns:a16="http://schemas.microsoft.com/office/drawing/2014/main" id="{0D541E0D-B054-040B-A19B-3CC3980738BD}"/>
              </a:ext>
            </a:extLst>
          </p:cNvPr>
          <p:cNvSpPr/>
          <p:nvPr/>
        </p:nvSpPr>
        <p:spPr>
          <a:xfrm>
            <a:off x="6987224" y="2250076"/>
            <a:ext cx="1135800" cy="113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515;p28">
            <a:extLst>
              <a:ext uri="{FF2B5EF4-FFF2-40B4-BE49-F238E27FC236}">
                <a16:creationId xmlns:a16="http://schemas.microsoft.com/office/drawing/2014/main" id="{6AA22D26-3BD8-ADAD-42BF-64A54FDE3B8E}"/>
              </a:ext>
            </a:extLst>
          </p:cNvPr>
          <p:cNvSpPr/>
          <p:nvPr/>
        </p:nvSpPr>
        <p:spPr>
          <a:xfrm>
            <a:off x="6944186" y="4169769"/>
            <a:ext cx="1135800" cy="113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516;p28">
            <a:extLst>
              <a:ext uri="{FF2B5EF4-FFF2-40B4-BE49-F238E27FC236}">
                <a16:creationId xmlns:a16="http://schemas.microsoft.com/office/drawing/2014/main" id="{68D49C76-1907-26B7-C03F-85585965F54C}"/>
              </a:ext>
            </a:extLst>
          </p:cNvPr>
          <p:cNvSpPr txBox="1">
            <a:spLocks/>
          </p:cNvSpPr>
          <p:nvPr/>
        </p:nvSpPr>
        <p:spPr>
          <a:xfrm>
            <a:off x="153167" y="1461658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dirty="0"/>
              <a:t>Elementos do negócio</a:t>
            </a:r>
          </a:p>
        </p:txBody>
      </p:sp>
      <p:sp>
        <p:nvSpPr>
          <p:cNvPr id="12" name="Google Shape;517;p28">
            <a:extLst>
              <a:ext uri="{FF2B5EF4-FFF2-40B4-BE49-F238E27FC236}">
                <a16:creationId xmlns:a16="http://schemas.microsoft.com/office/drawing/2014/main" id="{363727B4-8CAE-0ACE-7137-2B79F11506BF}"/>
              </a:ext>
            </a:extLst>
          </p:cNvPr>
          <p:cNvSpPr txBox="1">
            <a:spLocks/>
          </p:cNvSpPr>
          <p:nvPr/>
        </p:nvSpPr>
        <p:spPr>
          <a:xfrm>
            <a:off x="2261299" y="2646853"/>
            <a:ext cx="2476500" cy="52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/>
              <a:t>Qual o plano para atingir os objetivos?</a:t>
            </a:r>
          </a:p>
        </p:txBody>
      </p:sp>
      <p:sp>
        <p:nvSpPr>
          <p:cNvPr id="13" name="Google Shape;518;p28">
            <a:extLst>
              <a:ext uri="{FF2B5EF4-FFF2-40B4-BE49-F238E27FC236}">
                <a16:creationId xmlns:a16="http://schemas.microsoft.com/office/drawing/2014/main" id="{55AB4EA9-1BA6-C4B0-663C-1A192BAA8913}"/>
              </a:ext>
            </a:extLst>
          </p:cNvPr>
          <p:cNvSpPr txBox="1">
            <a:spLocks/>
          </p:cNvSpPr>
          <p:nvPr/>
        </p:nvSpPr>
        <p:spPr>
          <a:xfrm>
            <a:off x="894430" y="2851807"/>
            <a:ext cx="13884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/>
              <a:t>01</a:t>
            </a:r>
          </a:p>
        </p:txBody>
      </p:sp>
      <p:sp>
        <p:nvSpPr>
          <p:cNvPr id="14" name="Google Shape;519;p28">
            <a:extLst>
              <a:ext uri="{FF2B5EF4-FFF2-40B4-BE49-F238E27FC236}">
                <a16:creationId xmlns:a16="http://schemas.microsoft.com/office/drawing/2014/main" id="{4B9A29FE-DB2D-AFBD-B384-4A425319D0E7}"/>
              </a:ext>
            </a:extLst>
          </p:cNvPr>
          <p:cNvSpPr txBox="1">
            <a:spLocks/>
          </p:cNvSpPr>
          <p:nvPr/>
        </p:nvSpPr>
        <p:spPr>
          <a:xfrm>
            <a:off x="1509238" y="2187803"/>
            <a:ext cx="4313719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/>
              <a:t>Planejamento estratégico</a:t>
            </a:r>
          </a:p>
        </p:txBody>
      </p:sp>
      <p:sp>
        <p:nvSpPr>
          <p:cNvPr id="15" name="Google Shape;520;p28">
            <a:extLst>
              <a:ext uri="{FF2B5EF4-FFF2-40B4-BE49-F238E27FC236}">
                <a16:creationId xmlns:a16="http://schemas.microsoft.com/office/drawing/2014/main" id="{842CA392-2E48-E84C-0176-53980A84D025}"/>
              </a:ext>
            </a:extLst>
          </p:cNvPr>
          <p:cNvSpPr txBox="1">
            <a:spLocks/>
          </p:cNvSpPr>
          <p:nvPr/>
        </p:nvSpPr>
        <p:spPr>
          <a:xfrm>
            <a:off x="6860924" y="2380651"/>
            <a:ext cx="13884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/>
              <a:t>02</a:t>
            </a:r>
            <a:endParaRPr lang="en" dirty="0"/>
          </a:p>
        </p:txBody>
      </p:sp>
      <p:sp>
        <p:nvSpPr>
          <p:cNvPr id="16" name="Google Shape;521;p28">
            <a:extLst>
              <a:ext uri="{FF2B5EF4-FFF2-40B4-BE49-F238E27FC236}">
                <a16:creationId xmlns:a16="http://schemas.microsoft.com/office/drawing/2014/main" id="{BECDF1AE-5018-58BA-FF9B-373C6D0AD571}"/>
              </a:ext>
            </a:extLst>
          </p:cNvPr>
          <p:cNvSpPr txBox="1">
            <a:spLocks/>
          </p:cNvSpPr>
          <p:nvPr/>
        </p:nvSpPr>
        <p:spPr>
          <a:xfrm>
            <a:off x="8123024" y="2392271"/>
            <a:ext cx="24765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Propósito, razão de ser</a:t>
            </a:r>
          </a:p>
        </p:txBody>
      </p:sp>
      <p:sp>
        <p:nvSpPr>
          <p:cNvPr id="17" name="Google Shape;522;p28">
            <a:extLst>
              <a:ext uri="{FF2B5EF4-FFF2-40B4-BE49-F238E27FC236}">
                <a16:creationId xmlns:a16="http://schemas.microsoft.com/office/drawing/2014/main" id="{31077B38-973B-4B27-8FEC-0B6F8943AFAF}"/>
              </a:ext>
            </a:extLst>
          </p:cNvPr>
          <p:cNvSpPr txBox="1">
            <a:spLocks/>
          </p:cNvSpPr>
          <p:nvPr/>
        </p:nvSpPr>
        <p:spPr>
          <a:xfrm>
            <a:off x="8049017" y="1892751"/>
            <a:ext cx="24765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/>
              <a:t>Missão</a:t>
            </a:r>
          </a:p>
        </p:txBody>
      </p:sp>
      <p:sp>
        <p:nvSpPr>
          <p:cNvPr id="18" name="Google Shape;523;p28">
            <a:extLst>
              <a:ext uri="{FF2B5EF4-FFF2-40B4-BE49-F238E27FC236}">
                <a16:creationId xmlns:a16="http://schemas.microsoft.com/office/drawing/2014/main" id="{4A335804-1FA2-E27F-9F51-2682ED51AFE6}"/>
              </a:ext>
            </a:extLst>
          </p:cNvPr>
          <p:cNvSpPr txBox="1">
            <a:spLocks/>
          </p:cNvSpPr>
          <p:nvPr/>
        </p:nvSpPr>
        <p:spPr>
          <a:xfrm>
            <a:off x="2381555" y="5223932"/>
            <a:ext cx="13884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/>
              <a:t>03</a:t>
            </a:r>
          </a:p>
        </p:txBody>
      </p:sp>
      <p:sp>
        <p:nvSpPr>
          <p:cNvPr id="19" name="Google Shape;524;p28">
            <a:extLst>
              <a:ext uri="{FF2B5EF4-FFF2-40B4-BE49-F238E27FC236}">
                <a16:creationId xmlns:a16="http://schemas.microsoft.com/office/drawing/2014/main" id="{BEB48432-CEF7-F046-991C-CA17064D5DB4}"/>
              </a:ext>
            </a:extLst>
          </p:cNvPr>
          <p:cNvSpPr txBox="1">
            <a:spLocks/>
          </p:cNvSpPr>
          <p:nvPr/>
        </p:nvSpPr>
        <p:spPr>
          <a:xfrm>
            <a:off x="3643655" y="5076457"/>
            <a:ext cx="24765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1100"/>
              <a:buNone/>
            </a:pPr>
            <a:r>
              <a:rPr lang="pt-BR" dirty="0"/>
              <a:t>onde deseja chegar?</a:t>
            </a:r>
          </a:p>
        </p:txBody>
      </p:sp>
      <p:sp>
        <p:nvSpPr>
          <p:cNvPr id="20" name="Google Shape;525;p28">
            <a:extLst>
              <a:ext uri="{FF2B5EF4-FFF2-40B4-BE49-F238E27FC236}">
                <a16:creationId xmlns:a16="http://schemas.microsoft.com/office/drawing/2014/main" id="{0AE7917D-60A9-2583-2F25-0363DBB9A9CB}"/>
              </a:ext>
            </a:extLst>
          </p:cNvPr>
          <p:cNvSpPr txBox="1">
            <a:spLocks/>
          </p:cNvSpPr>
          <p:nvPr/>
        </p:nvSpPr>
        <p:spPr>
          <a:xfrm>
            <a:off x="3499549" y="4511464"/>
            <a:ext cx="24765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Visão </a:t>
            </a:r>
          </a:p>
        </p:txBody>
      </p:sp>
      <p:sp>
        <p:nvSpPr>
          <p:cNvPr id="21" name="Google Shape;526;p28">
            <a:extLst>
              <a:ext uri="{FF2B5EF4-FFF2-40B4-BE49-F238E27FC236}">
                <a16:creationId xmlns:a16="http://schemas.microsoft.com/office/drawing/2014/main" id="{114A4466-A181-0BF4-4316-F151238161D4}"/>
              </a:ext>
            </a:extLst>
          </p:cNvPr>
          <p:cNvSpPr txBox="1">
            <a:spLocks/>
          </p:cNvSpPr>
          <p:nvPr/>
        </p:nvSpPr>
        <p:spPr>
          <a:xfrm>
            <a:off x="6817886" y="4317244"/>
            <a:ext cx="13884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/>
              <a:t>04</a:t>
            </a:r>
          </a:p>
        </p:txBody>
      </p:sp>
      <p:sp>
        <p:nvSpPr>
          <p:cNvPr id="22" name="Google Shape;527;p28">
            <a:extLst>
              <a:ext uri="{FF2B5EF4-FFF2-40B4-BE49-F238E27FC236}">
                <a16:creationId xmlns:a16="http://schemas.microsoft.com/office/drawing/2014/main" id="{592C2E78-7A6C-973E-BA01-919A7C0859CE}"/>
              </a:ext>
            </a:extLst>
          </p:cNvPr>
          <p:cNvSpPr txBox="1">
            <a:spLocks/>
          </p:cNvSpPr>
          <p:nvPr/>
        </p:nvSpPr>
        <p:spPr>
          <a:xfrm>
            <a:off x="8163224" y="4488763"/>
            <a:ext cx="3134105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Base para desenvolvimento das ações</a:t>
            </a:r>
          </a:p>
        </p:txBody>
      </p:sp>
      <p:sp>
        <p:nvSpPr>
          <p:cNvPr id="23" name="Google Shape;528;p28">
            <a:extLst>
              <a:ext uri="{FF2B5EF4-FFF2-40B4-BE49-F238E27FC236}">
                <a16:creationId xmlns:a16="http://schemas.microsoft.com/office/drawing/2014/main" id="{D051611B-E985-9DA8-2386-D031B1645C04}"/>
              </a:ext>
            </a:extLst>
          </p:cNvPr>
          <p:cNvSpPr txBox="1">
            <a:spLocks/>
          </p:cNvSpPr>
          <p:nvPr/>
        </p:nvSpPr>
        <p:spPr>
          <a:xfrm>
            <a:off x="8123024" y="3937270"/>
            <a:ext cx="24765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/>
              <a:t>Valores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6CBFFF5-4540-D911-9982-7065D04FB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7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build="p"/>
      <p:bldP spid="13" grpId="0"/>
      <p:bldP spid="14" grpId="0" build="p"/>
      <p:bldP spid="15" grpId="0"/>
      <p:bldP spid="16" grpId="0" build="p"/>
      <p:bldP spid="17" grpId="0" build="p"/>
      <p:bldP spid="18" grpId="0"/>
      <p:bldP spid="19" grpId="0" build="p"/>
      <p:bldP spid="20" grpId="0" build="p"/>
      <p:bldP spid="21" grpId="0"/>
      <p:bldP spid="22" grpId="0" build="p"/>
      <p:bldP spid="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350F-E6FB-E49D-871C-3227C874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446C50-5586-6826-A451-30E02C37B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C16D8F-2CD9-4872-12D8-BE97D70B7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735A534-A41F-1A8A-4338-2E00E31DF164}"/>
              </a:ext>
            </a:extLst>
          </p:cNvPr>
          <p:cNvGrpSpPr/>
          <p:nvPr/>
        </p:nvGrpSpPr>
        <p:grpSpPr>
          <a:xfrm>
            <a:off x="71120" y="711477"/>
            <a:ext cx="8883174" cy="502151"/>
            <a:chOff x="931570" y="254277"/>
            <a:chExt cx="8883174" cy="502151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CD709BF1-64B1-DDD7-811C-0A90C54DFB68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8883174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dirty="0">
                  <a:solidFill>
                    <a:srgbClr val="002060"/>
                  </a:solidFill>
                </a:rPr>
                <a:t>Primeiras considerações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6258A65-E902-34D9-163E-4EDF86434951}"/>
                </a:ext>
              </a:extLst>
            </p:cNvPr>
            <p:cNvSpPr/>
            <p:nvPr/>
          </p:nvSpPr>
          <p:spPr>
            <a:xfrm>
              <a:off x="951155" y="710709"/>
              <a:ext cx="4797818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400A563-37D1-A976-225D-0897D6582EAB}"/>
              </a:ext>
            </a:extLst>
          </p:cNvPr>
          <p:cNvGrpSpPr/>
          <p:nvPr/>
        </p:nvGrpSpPr>
        <p:grpSpPr>
          <a:xfrm>
            <a:off x="321219" y="2370674"/>
            <a:ext cx="4336789" cy="2421452"/>
            <a:chOff x="221217" y="2556128"/>
            <a:chExt cx="5450240" cy="2350122"/>
          </a:xfrm>
          <a:solidFill>
            <a:schemeClr val="bg1">
              <a:lumMod val="95000"/>
            </a:schemeClr>
          </a:solidFill>
        </p:grpSpPr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CC2DACC7-1DDD-4FBD-DC5E-7649EF20EB9B}"/>
                </a:ext>
              </a:extLst>
            </p:cNvPr>
            <p:cNvSpPr txBox="1">
              <a:spLocks/>
            </p:cNvSpPr>
            <p:nvPr/>
          </p:nvSpPr>
          <p:spPr>
            <a:xfrm>
              <a:off x="221217" y="2556128"/>
              <a:ext cx="5450240" cy="2350122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pt-B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pt-BR" sz="2400" b="1" dirty="0"/>
                <a:t>Porque utilizar indicadores?</a:t>
              </a:r>
            </a:p>
            <a:p>
              <a:endParaRPr lang="pt-BR" sz="1600" dirty="0"/>
            </a:p>
            <a:p>
              <a:r>
                <a:rPr lang="pt-BR" sz="2000" dirty="0"/>
                <a:t>“</a:t>
              </a:r>
              <a:r>
                <a:rPr lang="pt-BR" sz="2000" i="1" dirty="0"/>
                <a:t>O que pode ser medido pode ser melhorado.”</a:t>
              </a:r>
            </a:p>
            <a:p>
              <a:endParaRPr lang="pt-BR" sz="2000" dirty="0"/>
            </a:p>
            <a:p>
              <a:r>
                <a:rPr lang="pt-BR" b="1" i="1" dirty="0"/>
                <a:t>Peter Duker</a:t>
              </a: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ACB6A7E0-A12A-5E5D-34E9-31CAA760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5408" y="3592759"/>
              <a:ext cx="1286049" cy="1181119"/>
            </a:xfrm>
            <a:prstGeom prst="rect">
              <a:avLst/>
            </a:prstGeom>
            <a:grpFill/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662C503-FDA0-0342-18E0-4FDF6633EBF0}"/>
              </a:ext>
            </a:extLst>
          </p:cNvPr>
          <p:cNvGrpSpPr/>
          <p:nvPr/>
        </p:nvGrpSpPr>
        <p:grpSpPr>
          <a:xfrm>
            <a:off x="6269411" y="2502610"/>
            <a:ext cx="5369766" cy="2421453"/>
            <a:chOff x="6637178" y="3276599"/>
            <a:chExt cx="5369766" cy="2421453"/>
          </a:xfrm>
        </p:grpSpPr>
        <p:sp>
          <p:nvSpPr>
            <p:cNvPr id="16" name="Título 1">
              <a:extLst>
                <a:ext uri="{FF2B5EF4-FFF2-40B4-BE49-F238E27FC236}">
                  <a16:creationId xmlns:a16="http://schemas.microsoft.com/office/drawing/2014/main" id="{D90AEFF7-1481-C69B-5C7E-C2142264BB4C}"/>
                </a:ext>
              </a:extLst>
            </p:cNvPr>
            <p:cNvSpPr txBox="1">
              <a:spLocks/>
            </p:cNvSpPr>
            <p:nvPr/>
          </p:nvSpPr>
          <p:spPr>
            <a:xfrm>
              <a:off x="6637178" y="3276599"/>
              <a:ext cx="5369766" cy="24214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Para que serve os indicadores?</a:t>
              </a:r>
              <a:br>
                <a:rPr lang="pt-BR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pt-BR" sz="1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sz="16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 </a:t>
              </a:r>
              <a:r>
                <a:rPr lang="pt-BR" sz="11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 </a:t>
              </a:r>
              <a:br>
                <a:rPr lang="pt-BR" sz="2600" b="1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pt-BR" sz="2400" i="1" dirty="0">
                  <a:solidFill>
                    <a:srgbClr val="000000"/>
                  </a:solidFill>
                  <a:latin typeface="Arial" panose="020B0604020202020204" pitchFamily="34" charset="0"/>
                </a:rPr>
                <a:t>“</a:t>
              </a:r>
              <a:r>
                <a:rPr lang="pt-BR" sz="2000" i="1" dirty="0">
                  <a:solidFill>
                    <a:srgbClr val="000000"/>
                  </a:solidFill>
                  <a:latin typeface="Arial" panose="020B0604020202020204" pitchFamily="34" charset="0"/>
                </a:rPr>
                <a:t>Sem dados você é apenas uma pessoa com uma opinião.”</a:t>
              </a:r>
            </a:p>
            <a:p>
              <a:endParaRPr lang="pt-BR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t-BR" sz="1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W. Edwards  Deming</a:t>
              </a:r>
              <a:endParaRPr lang="pt-BR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4" descr="Who Was Dr. W. Edwards Deming? - Andrew Stotz">
              <a:extLst>
                <a:ext uri="{FF2B5EF4-FFF2-40B4-BE49-F238E27FC236}">
                  <a16:creationId xmlns:a16="http://schemas.microsoft.com/office/drawing/2014/main" id="{145909D3-137C-E085-93DE-5508C0D6E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4229" y="4354286"/>
              <a:ext cx="1173130" cy="132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1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5CFA0-FE6D-729A-EDAC-4F37521B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2A6217-E06A-E111-9D92-4CF37E1D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F19008D1-71EF-1213-470C-C99FC7D8411D}"/>
              </a:ext>
            </a:extLst>
          </p:cNvPr>
          <p:cNvGrpSpPr/>
          <p:nvPr/>
        </p:nvGrpSpPr>
        <p:grpSpPr>
          <a:xfrm>
            <a:off x="6254962" y="1989937"/>
            <a:ext cx="5083488" cy="2376243"/>
            <a:chOff x="4347100" y="3911876"/>
            <a:chExt cx="3429255" cy="1677364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E2B367B-8EF1-E3E1-8626-A71082FC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100" y="3911876"/>
              <a:ext cx="3429255" cy="1610077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4BBEBCA-FC2D-0884-7A8C-6FA9B66662A3}"/>
                </a:ext>
              </a:extLst>
            </p:cNvPr>
            <p:cNvSpPr txBox="1"/>
            <p:nvPr/>
          </p:nvSpPr>
          <p:spPr>
            <a:xfrm>
              <a:off x="4427984" y="5158353"/>
              <a:ext cx="10081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</a:rPr>
                <a:t>Equipe assistencial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46AADDF-9B02-38D7-3A1E-B805E087B135}"/>
                </a:ext>
              </a:extLst>
            </p:cNvPr>
            <p:cNvSpPr txBox="1"/>
            <p:nvPr/>
          </p:nvSpPr>
          <p:spPr>
            <a:xfrm>
              <a:off x="6589325" y="5142219"/>
              <a:ext cx="11870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>
                  <a:solidFill>
                    <a:schemeClr val="bg1"/>
                  </a:solidFill>
                </a:rPr>
                <a:t>Administração</a:t>
              </a:r>
            </a:p>
            <a:p>
              <a:r>
                <a:rPr lang="pt-BR" sz="1100" dirty="0">
                  <a:solidFill>
                    <a:schemeClr val="bg1"/>
                  </a:solidFill>
                </a:rPr>
                <a:t>Diretoria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B9F67025-C23D-55E0-9283-0F3C91E5A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F33CD78-78B2-84E5-958D-7272171512F3}"/>
              </a:ext>
            </a:extLst>
          </p:cNvPr>
          <p:cNvGrpSpPr/>
          <p:nvPr/>
        </p:nvGrpSpPr>
        <p:grpSpPr>
          <a:xfrm>
            <a:off x="484546" y="2029651"/>
            <a:ext cx="5020264" cy="2296817"/>
            <a:chOff x="551735" y="4223726"/>
            <a:chExt cx="5020264" cy="2296817"/>
          </a:xfrm>
        </p:grpSpPr>
        <p:sp>
          <p:nvSpPr>
            <p:cNvPr id="19" name="Título 1">
              <a:extLst>
                <a:ext uri="{FF2B5EF4-FFF2-40B4-BE49-F238E27FC236}">
                  <a16:creationId xmlns:a16="http://schemas.microsoft.com/office/drawing/2014/main" id="{63D9C843-D348-C35C-4FF8-15B773065E1E}"/>
                </a:ext>
              </a:extLst>
            </p:cNvPr>
            <p:cNvSpPr txBox="1">
              <a:spLocks/>
            </p:cNvSpPr>
            <p:nvPr/>
          </p:nvSpPr>
          <p:spPr>
            <a:xfrm>
              <a:off x="551735" y="4223726"/>
              <a:ext cx="5020264" cy="22968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2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Para que serve os indicadores?</a:t>
              </a:r>
            </a:p>
            <a:p>
              <a:r>
                <a:rPr lang="pt-BR" sz="1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sz="11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   </a:t>
              </a:r>
              <a:br>
                <a:rPr lang="pt-BR" sz="2600" b="1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pt-BR" sz="2400" i="1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sz="2000" i="1" dirty="0">
                  <a:solidFill>
                    <a:srgbClr val="000000"/>
                  </a:solidFill>
                  <a:latin typeface="Arial" panose="020B0604020202020204" pitchFamily="34" charset="0"/>
                </a:rPr>
                <a:t>"Os indicadores são a voz dos dados na tomada de decisões estratégicas.“</a:t>
              </a:r>
              <a:endParaRPr lang="pt-BR" sz="2400" i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endParaRPr lang="pt-BR" sz="2400" i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defTabSz="457200"/>
              <a:r>
                <a:rPr lang="pt-BR" sz="1800" b="1" i="1" dirty="0">
                  <a:solidFill>
                    <a:srgbClr val="000000"/>
                  </a:solidFill>
                  <a:latin typeface="Arial" panose="020B0604020202020204" pitchFamily="34" charset="0"/>
                </a:rPr>
                <a:t>Bernard Marr</a:t>
              </a:r>
            </a:p>
          </p:txBody>
        </p:sp>
        <p:pic>
          <p:nvPicPr>
            <p:cNvPr id="20" name="Picture 6" descr="Bernard Marr - HRD">
              <a:extLst>
                <a:ext uri="{FF2B5EF4-FFF2-40B4-BE49-F238E27FC236}">
                  <a16:creationId xmlns:a16="http://schemas.microsoft.com/office/drawing/2014/main" id="{89ED17FF-07F2-3542-C499-DFA23F340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111" y="5308873"/>
              <a:ext cx="1024823" cy="1024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1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5EA10-80BC-00A4-1CEA-6E0B6CEF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37211C-CF89-9501-C8DF-78B7320C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17C5BF-1F84-2A0F-68F6-730E531E6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2B9CA2-BFEB-56AD-C33A-F4DC1814F0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8026" b="11507"/>
          <a:stretch/>
        </p:blipFill>
        <p:spPr>
          <a:xfrm>
            <a:off x="503247" y="1147863"/>
            <a:ext cx="4863548" cy="38909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09C914-07A2-49D3-E98B-39F7EA263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2"/>
          <a:stretch/>
        </p:blipFill>
        <p:spPr>
          <a:xfrm>
            <a:off x="5969874" y="99470"/>
            <a:ext cx="4408759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92263-1B5D-4476-672E-F206A1FB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B1C772-4868-E83D-DE4A-D7A2CD30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CAC24592-02EE-1F96-6F96-5B2F9BB3B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18" y="5105768"/>
            <a:ext cx="1720705" cy="17072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EBF5FE-7C5D-7209-CD34-6BF97791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7" y="96643"/>
            <a:ext cx="5101471" cy="29200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76F185-F023-B155-2785-5A0DA1333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6" y="2859870"/>
            <a:ext cx="3311179" cy="33111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21F4E9-D8A1-BF7A-9187-71D45E8AC9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5"/>
          <a:stretch/>
        </p:blipFill>
        <p:spPr>
          <a:xfrm>
            <a:off x="5625212" y="907893"/>
            <a:ext cx="620073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AD1F7F7C-5A5A-525E-8CAA-D76CB2EC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idade com casas e árvores&#10;&#10;O conteúdo gerado por IA pode estar incorreto.">
            <a:extLst>
              <a:ext uri="{FF2B5EF4-FFF2-40B4-BE49-F238E27FC236}">
                <a16:creationId xmlns:a16="http://schemas.microsoft.com/office/drawing/2014/main" id="{05459A69-D723-F580-7C0C-9D0305A39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22"/>
          <a:stretch>
            <a:fillRect/>
          </a:stretch>
        </p:blipFill>
        <p:spPr>
          <a:xfrm>
            <a:off x="0" y="0"/>
            <a:ext cx="13056553" cy="6858000"/>
          </a:xfrm>
          <a:prstGeom prst="rect">
            <a:avLst/>
          </a:prstGeom>
        </p:spPr>
      </p:pic>
      <p:sp>
        <p:nvSpPr>
          <p:cNvPr id="168" name="Google Shape;168;p32">
            <a:extLst>
              <a:ext uri="{FF2B5EF4-FFF2-40B4-BE49-F238E27FC236}">
                <a16:creationId xmlns:a16="http://schemas.microsoft.com/office/drawing/2014/main" id="{C5EB9F63-73D1-B957-D3A6-484535F0A10E}"/>
              </a:ext>
            </a:extLst>
          </p:cNvPr>
          <p:cNvSpPr/>
          <p:nvPr/>
        </p:nvSpPr>
        <p:spPr>
          <a:xfrm>
            <a:off x="372888" y="254536"/>
            <a:ext cx="8185370" cy="2081033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rgbClr val="00C4FF">
                  <a:alpha val="63921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714"/>
          </a:p>
        </p:txBody>
      </p:sp>
      <p:sp>
        <p:nvSpPr>
          <p:cNvPr id="169" name="Google Shape;169;p32">
            <a:extLst>
              <a:ext uri="{FF2B5EF4-FFF2-40B4-BE49-F238E27FC236}">
                <a16:creationId xmlns:a16="http://schemas.microsoft.com/office/drawing/2014/main" id="{4719FB0B-5A3B-14C5-E8E6-3B4699A409E1}"/>
              </a:ext>
            </a:extLst>
          </p:cNvPr>
          <p:cNvSpPr/>
          <p:nvPr/>
        </p:nvSpPr>
        <p:spPr>
          <a:xfrm>
            <a:off x="17083058" y="1163699"/>
            <a:ext cx="193311" cy="363087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0" name="Google Shape;170;p32">
            <a:extLst>
              <a:ext uri="{FF2B5EF4-FFF2-40B4-BE49-F238E27FC236}">
                <a16:creationId xmlns:a16="http://schemas.microsoft.com/office/drawing/2014/main" id="{D98846F6-0480-757F-5A77-7DE787939372}"/>
              </a:ext>
            </a:extLst>
          </p:cNvPr>
          <p:cNvSpPr/>
          <p:nvPr/>
        </p:nvSpPr>
        <p:spPr>
          <a:xfrm>
            <a:off x="16846321" y="1312541"/>
            <a:ext cx="221300" cy="301614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1" name="Google Shape;171;p32">
            <a:extLst>
              <a:ext uri="{FF2B5EF4-FFF2-40B4-BE49-F238E27FC236}">
                <a16:creationId xmlns:a16="http://schemas.microsoft.com/office/drawing/2014/main" id="{C6BAB718-0772-3F72-0A6D-70AC78D1B55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72888" y="587087"/>
            <a:ext cx="8108885" cy="14509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pt-BR" sz="2571" dirty="0">
                <a:solidFill>
                  <a:schemeClr val="lt1"/>
                </a:solidFill>
                <a:latin typeface="Noway Round" panose="00000500000000000000" pitchFamily="50" charset="0"/>
              </a:rPr>
              <a:t>O </a:t>
            </a:r>
            <a:r>
              <a:rPr lang="pt-BR" sz="2571" dirty="0">
                <a:solidFill>
                  <a:schemeClr val="lt1"/>
                </a:solidFill>
                <a:latin typeface="Noway Round Medium" panose="00000600000000000000" pitchFamily="50" charset="0"/>
              </a:rPr>
              <a:t>Hospital Carlos Fernando Malzoni </a:t>
            </a:r>
            <a:r>
              <a:rPr lang="pt-BR" sz="2571" dirty="0">
                <a:solidFill>
                  <a:schemeClr val="lt1"/>
                </a:solidFill>
                <a:latin typeface="Noway Round" panose="00000500000000000000" pitchFamily="50" charset="0"/>
              </a:rPr>
              <a:t>e o </a:t>
            </a:r>
            <a:r>
              <a:rPr lang="pt-BR" sz="2571" dirty="0">
                <a:solidFill>
                  <a:schemeClr val="lt1"/>
                </a:solidFill>
                <a:latin typeface="Noway Round Medium" panose="00000600000000000000" pitchFamily="50" charset="0"/>
              </a:rPr>
              <a:t>SINDHOSFIL RP </a:t>
            </a:r>
            <a:r>
              <a:rPr lang="pt-BR" sz="2571" dirty="0">
                <a:solidFill>
                  <a:schemeClr val="lt1"/>
                </a:solidFill>
                <a:latin typeface="Noway Round" panose="00000500000000000000" pitchFamily="50" charset="0"/>
              </a:rPr>
              <a:t>agradece a presença e dá BOAS-VINDAS a todos os participantes do curso</a:t>
            </a:r>
            <a:br>
              <a:rPr lang="pt-BR" sz="2571" dirty="0">
                <a:solidFill>
                  <a:schemeClr val="lt1"/>
                </a:solidFill>
                <a:latin typeface="Noway Round" panose="00000500000000000000" pitchFamily="50" charset="0"/>
              </a:rPr>
            </a:br>
            <a:br>
              <a:rPr lang="pt-BR" sz="2571" dirty="0">
                <a:solidFill>
                  <a:schemeClr val="lt1"/>
                </a:solidFill>
                <a:latin typeface="Noway Round" panose="00000500000000000000" pitchFamily="50" charset="0"/>
              </a:rPr>
            </a:br>
            <a:r>
              <a:rPr lang="pt-BR" sz="2571" b="1" dirty="0">
                <a:solidFill>
                  <a:srgbClr val="FFFF00"/>
                </a:solidFill>
                <a:latin typeface="Noway Round Bold" panose="00000800000000000000" pitchFamily="50" charset="0"/>
                <a:cs typeface="Arial" panose="020B0604020202020204" pitchFamily="34" charset="0"/>
              </a:rPr>
              <a:t>Formação e Gestão de Indicadores Estratégicos</a:t>
            </a:r>
            <a:endParaRPr lang="pt-BR" sz="2571" dirty="0">
              <a:solidFill>
                <a:schemeClr val="lt1"/>
              </a:solidFill>
              <a:latin typeface="Noway Round" panose="00000500000000000000" pitchFamily="50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AAD59EFE-5EFC-38D3-65BB-631C45B92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39" y="6270704"/>
            <a:ext cx="2095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93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3B5F-88E2-A537-20CE-E3464B3AE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96899B-3316-2E13-0AC1-794382D5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5016551-CAB4-8B6A-5F13-F2F724E47728}"/>
              </a:ext>
            </a:extLst>
          </p:cNvPr>
          <p:cNvSpPr txBox="1">
            <a:spLocks/>
          </p:cNvSpPr>
          <p:nvPr/>
        </p:nvSpPr>
        <p:spPr>
          <a:xfrm>
            <a:off x="166023" y="503681"/>
            <a:ext cx="10982740" cy="44752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Utilização dos indicadores:</a:t>
            </a:r>
          </a:p>
          <a:p>
            <a:pPr marL="0" indent="0">
              <a:spcAft>
                <a:spcPts val="600"/>
              </a:spcAft>
              <a:buNone/>
            </a:pPr>
            <a:endParaRPr lang="pt-BR" altLang="pt-BR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Descrever uma situação existente</a:t>
            </a: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Analisar situações problema</a:t>
            </a: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Avaliar mudanças e/ou tendências </a:t>
            </a:r>
            <a:r>
              <a:rPr lang="pt-BR" altLang="pt-BR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(período de tempo: série histórica)</a:t>
            </a: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Transmitir as necessidades e as  expectativas do cliente </a:t>
            </a: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Criar, verificar e monitorar planejamentos e mudanças</a:t>
            </a: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Avaliar qualitativamente e quantitativamente instituições e atividades relacionadas a estruturas, processos e resultados, internos e externos dando suporte às decisões</a:t>
            </a:r>
          </a:p>
          <a:p>
            <a:pPr>
              <a:spcAft>
                <a:spcPts val="600"/>
              </a:spcAft>
            </a:pPr>
            <a:r>
              <a:rPr lang="pt-BR" altLang="pt-BR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Comparar serviços (benchmarking)</a:t>
            </a:r>
            <a:endParaRPr lang="pt-BR" altLang="pt-B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6C122B-60AB-F715-D2AB-51E0D55EB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E587B-4909-020A-7D7F-CCB04660D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134636-A90B-78F4-EDDA-589CE2F5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F63D76-9C92-A666-F93A-9E501BA546EE}"/>
              </a:ext>
            </a:extLst>
          </p:cNvPr>
          <p:cNvSpPr txBox="1">
            <a:spLocks/>
          </p:cNvSpPr>
          <p:nvPr/>
        </p:nvSpPr>
        <p:spPr>
          <a:xfrm>
            <a:off x="0" y="-1228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Atributos dos Indicadores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B53C31-C5A6-E595-157B-7D13FE808216}"/>
              </a:ext>
            </a:extLst>
          </p:cNvPr>
          <p:cNvSpPr txBox="1"/>
          <p:nvPr/>
        </p:nvSpPr>
        <p:spPr>
          <a:xfrm>
            <a:off x="1410401" y="1039760"/>
            <a:ext cx="6386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rgbClr val="7F7F7F"/>
                </a:solidFill>
                <a:latin typeface="Comfortaa" pitchFamily="2" charset="0"/>
              </a:rPr>
              <a:t>Qual será o meu foco??? Onde devo trabalhar?</a:t>
            </a:r>
            <a:endParaRPr lang="pt-BR" sz="2200" dirty="0">
              <a:solidFill>
                <a:srgbClr val="7F7F7F"/>
              </a:solidFill>
              <a:latin typeface="Comfortaa" pitchFamily="2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4DC4598-9AD0-36F2-0ADD-669E3B9DF1E4}"/>
              </a:ext>
            </a:extLst>
          </p:cNvPr>
          <p:cNvSpPr txBox="1">
            <a:spLocks/>
          </p:cNvSpPr>
          <p:nvPr/>
        </p:nvSpPr>
        <p:spPr>
          <a:xfrm>
            <a:off x="5035209" y="2644907"/>
            <a:ext cx="3863129" cy="2235993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pt-BR" sz="600" dirty="0"/>
          </a:p>
          <a:p>
            <a:pPr marL="353663" indent="-353663" algn="l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FF0000"/>
                </a:solidFill>
              </a:rPr>
              <a:t>Onde</a:t>
            </a:r>
            <a:r>
              <a:rPr lang="pt-BR" sz="1800" dirty="0"/>
              <a:t> acontece com maior intensidade?</a:t>
            </a:r>
          </a:p>
          <a:p>
            <a:pPr marL="353663" indent="-353663" algn="l">
              <a:buFont typeface="Wingdings" panose="05000000000000000000" pitchFamily="2" charset="2"/>
              <a:buChar char="ü"/>
              <a:defRPr/>
            </a:pPr>
            <a:r>
              <a:rPr lang="pt-BR" sz="2000" dirty="0">
                <a:solidFill>
                  <a:srgbClr val="FF0000"/>
                </a:solidFill>
              </a:rPr>
              <a:t>Como acontece ?</a:t>
            </a:r>
          </a:p>
          <a:p>
            <a:pPr marL="353663" indent="-353663" algn="l">
              <a:buFont typeface="Wingdings" panose="05000000000000000000" pitchFamily="2" charset="2"/>
              <a:buChar char="ü"/>
              <a:defRPr/>
            </a:pPr>
            <a:r>
              <a:rPr lang="pt-BR" sz="1800" dirty="0"/>
              <a:t>Há </a:t>
            </a:r>
            <a:r>
              <a:rPr lang="pt-BR" sz="2000" dirty="0">
                <a:solidFill>
                  <a:srgbClr val="FF0000"/>
                </a:solidFill>
              </a:rPr>
              <a:t>variabilidade</a:t>
            </a:r>
            <a:r>
              <a:rPr lang="pt-BR" sz="1800" dirty="0">
                <a:solidFill>
                  <a:srgbClr val="FF0000"/>
                </a:solidFill>
              </a:rPr>
              <a:t>?</a:t>
            </a:r>
          </a:p>
          <a:p>
            <a:pPr marL="353663" indent="-353663" algn="l">
              <a:buFont typeface="Wingdings" panose="05000000000000000000" pitchFamily="2" charset="2"/>
              <a:buChar char="ü"/>
              <a:defRPr/>
            </a:pPr>
            <a:r>
              <a:rPr lang="pt-BR" sz="1800" dirty="0"/>
              <a:t>é </a:t>
            </a:r>
            <a:r>
              <a:rPr lang="pt-BR" sz="2000" dirty="0">
                <a:solidFill>
                  <a:srgbClr val="FF0000"/>
                </a:solidFill>
              </a:rPr>
              <a:t>localizado</a:t>
            </a:r>
            <a:r>
              <a:rPr lang="pt-BR" sz="1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Seta: Entalhada para a Direita 5">
            <a:extLst>
              <a:ext uri="{FF2B5EF4-FFF2-40B4-BE49-F238E27FC236}">
                <a16:creationId xmlns:a16="http://schemas.microsoft.com/office/drawing/2014/main" id="{A5E66B60-9C0E-1F44-00D5-4C2FBD832000}"/>
              </a:ext>
            </a:extLst>
          </p:cNvPr>
          <p:cNvSpPr/>
          <p:nvPr/>
        </p:nvSpPr>
        <p:spPr>
          <a:xfrm>
            <a:off x="1410401" y="2083597"/>
            <a:ext cx="3399048" cy="11226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Levantar dados</a:t>
            </a:r>
          </a:p>
        </p:txBody>
      </p:sp>
      <p:sp>
        <p:nvSpPr>
          <p:cNvPr id="7" name="Seta: Entalhada para a Direita 6">
            <a:extLst>
              <a:ext uri="{FF2B5EF4-FFF2-40B4-BE49-F238E27FC236}">
                <a16:creationId xmlns:a16="http://schemas.microsoft.com/office/drawing/2014/main" id="{73472447-A170-752E-CCE5-A0B5407901DF}"/>
              </a:ext>
            </a:extLst>
          </p:cNvPr>
          <p:cNvSpPr/>
          <p:nvPr/>
        </p:nvSpPr>
        <p:spPr>
          <a:xfrm>
            <a:off x="1425714" y="3138754"/>
            <a:ext cx="3399048" cy="112262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/>
              <a:t>Analisar fenômeno</a:t>
            </a:r>
          </a:p>
        </p:txBody>
      </p:sp>
      <p:sp>
        <p:nvSpPr>
          <p:cNvPr id="8" name="Seta: Entalhada para a Direita 7">
            <a:extLst>
              <a:ext uri="{FF2B5EF4-FFF2-40B4-BE49-F238E27FC236}">
                <a16:creationId xmlns:a16="http://schemas.microsoft.com/office/drawing/2014/main" id="{00C6C2DF-60FE-24C8-87CD-399B0EF0C3B0}"/>
              </a:ext>
            </a:extLst>
          </p:cNvPr>
          <p:cNvSpPr/>
          <p:nvPr/>
        </p:nvSpPr>
        <p:spPr>
          <a:xfrm>
            <a:off x="1437088" y="4183938"/>
            <a:ext cx="3399048" cy="122094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/>
              <a:t>Definir criticidade e frequência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F46C7F1-FF00-248B-0DE2-5C66DF55523B}"/>
              </a:ext>
            </a:extLst>
          </p:cNvPr>
          <p:cNvSpPr txBox="1"/>
          <p:nvPr/>
        </p:nvSpPr>
        <p:spPr>
          <a:xfrm>
            <a:off x="6966773" y="5035553"/>
            <a:ext cx="350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Definir fonte de dados:</a:t>
            </a:r>
          </a:p>
          <a:p>
            <a:r>
              <a:rPr lang="pt-BR" dirty="0"/>
              <a:t>Fontes automatizadas (sistema)</a:t>
            </a:r>
          </a:p>
        </p:txBody>
      </p:sp>
    </p:spTree>
    <p:extLst>
      <p:ext uri="{BB962C8B-B14F-4D97-AF65-F5344CB8AC3E}">
        <p14:creationId xmlns:p14="http://schemas.microsoft.com/office/powerpoint/2010/main" val="140783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9950B-F682-13EC-ADEC-FED6294C3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00821C-B4D4-674B-A91D-5B2F8150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CA5CDE7-E79E-E714-970C-B037069A2706}"/>
              </a:ext>
            </a:extLst>
          </p:cNvPr>
          <p:cNvSpPr txBox="1">
            <a:spLocks/>
          </p:cNvSpPr>
          <p:nvPr/>
        </p:nvSpPr>
        <p:spPr>
          <a:xfrm>
            <a:off x="683568" y="3231015"/>
            <a:ext cx="7380312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sintonia com eixos condutores:</a:t>
            </a:r>
          </a:p>
          <a:p>
            <a:pPr algn="l"/>
            <a:endParaRPr lang="pt-BR" sz="18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Políticas assistenciais, educacionais e gerenciais em saúde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Missão e a estrutura organizacional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e as propostas de trabalho das instituições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Estrutura local: recursos humanos, materiais, financeiros e físicos disponíveis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Expectativas da clientela</a:t>
            </a:r>
            <a:br>
              <a:rPr lang="pt-B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75DC80A-EFE2-376A-6DE9-225105C6E082}"/>
              </a:ext>
            </a:extLst>
          </p:cNvPr>
          <p:cNvSpPr txBox="1">
            <a:spLocks/>
          </p:cNvSpPr>
          <p:nvPr/>
        </p:nvSpPr>
        <p:spPr>
          <a:xfrm>
            <a:off x="353084" y="477795"/>
            <a:ext cx="6858509" cy="649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 é o objetivo de indicador?????</a:t>
            </a:r>
            <a:endParaRPr lang="pt-BR" sz="28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C5CF25E-4128-9BD6-E781-006785172CAE}"/>
              </a:ext>
            </a:extLst>
          </p:cNvPr>
          <p:cNvSpPr txBox="1">
            <a:spLocks/>
          </p:cNvSpPr>
          <p:nvPr/>
        </p:nvSpPr>
        <p:spPr>
          <a:xfrm>
            <a:off x="1511628" y="2122371"/>
            <a:ext cx="6858509" cy="649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favorecendo a geração de melhorias?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7098EC-4725-E9DB-9256-D06E0AB0D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06" y="1663278"/>
            <a:ext cx="4415026" cy="20856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6898F18-FE29-3C62-7C23-519D873AF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59" y="4902671"/>
            <a:ext cx="3024082" cy="17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3826C-38D2-304B-2DDA-737F24E5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DD28376-9E09-471A-72A8-D0C2439F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310" y="0"/>
            <a:ext cx="3626734" cy="808423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018EC2-2691-3090-5897-861D0CE20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185071"/>
              </p:ext>
            </p:extLst>
          </p:nvPr>
        </p:nvGraphicFramePr>
        <p:xfrm>
          <a:off x="2309866" y="1392697"/>
          <a:ext cx="6578331" cy="447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 Explicativo: Linha 3">
            <a:extLst>
              <a:ext uri="{FF2B5EF4-FFF2-40B4-BE49-F238E27FC236}">
                <a16:creationId xmlns:a16="http://schemas.microsoft.com/office/drawing/2014/main" id="{552AC52C-419F-EAAA-BFA7-3AE7B22B37E0}"/>
              </a:ext>
            </a:extLst>
          </p:cNvPr>
          <p:cNvSpPr/>
          <p:nvPr/>
        </p:nvSpPr>
        <p:spPr>
          <a:xfrm>
            <a:off x="6606942" y="1162352"/>
            <a:ext cx="2339752" cy="549825"/>
          </a:xfrm>
          <a:prstGeom prst="borderCallout1">
            <a:avLst>
              <a:gd name="adj1" fmla="val 46049"/>
              <a:gd name="adj2" fmla="val -1635"/>
              <a:gd name="adj3" fmla="val 106320"/>
              <a:gd name="adj4" fmla="val -313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pt-BR" sz="1600" b="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mede o que se pretende</a:t>
            </a:r>
            <a:endParaRPr lang="pt-BR" sz="16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endParaRPr lang="pt-BR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o Explicativo: Linha 4">
            <a:extLst>
              <a:ext uri="{FF2B5EF4-FFF2-40B4-BE49-F238E27FC236}">
                <a16:creationId xmlns:a16="http://schemas.microsoft.com/office/drawing/2014/main" id="{67531229-641C-CE87-4365-FE7078B5F9B3}"/>
              </a:ext>
            </a:extLst>
          </p:cNvPr>
          <p:cNvSpPr/>
          <p:nvPr/>
        </p:nvSpPr>
        <p:spPr>
          <a:xfrm>
            <a:off x="7975094" y="1933616"/>
            <a:ext cx="2195736" cy="1333100"/>
          </a:xfrm>
          <a:prstGeom prst="borderCallout1">
            <a:avLst>
              <a:gd name="adj1" fmla="val 46049"/>
              <a:gd name="adj2" fmla="val -1635"/>
              <a:gd name="adj3" fmla="val 45586"/>
              <a:gd name="adj4" fmla="val -341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sz="16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Capacidade de detectar o fenômeno analisado. 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identifica </a:t>
            </a:r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todas 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as situações/ circunstâncias </a:t>
            </a:r>
          </a:p>
          <a:p>
            <a:endParaRPr lang="pt-BR" sz="1600" b="0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pt-BR" sz="1050" dirty="0"/>
          </a:p>
        </p:txBody>
      </p:sp>
      <p:sp>
        <p:nvSpPr>
          <p:cNvPr id="6" name="Texto Explicativo: Linha 5">
            <a:extLst>
              <a:ext uri="{FF2B5EF4-FFF2-40B4-BE49-F238E27FC236}">
                <a16:creationId xmlns:a16="http://schemas.microsoft.com/office/drawing/2014/main" id="{89D9D4A3-E317-07BA-6F0F-40297E33C8C4}"/>
              </a:ext>
            </a:extLst>
          </p:cNvPr>
          <p:cNvSpPr/>
          <p:nvPr/>
        </p:nvSpPr>
        <p:spPr>
          <a:xfrm>
            <a:off x="8260183" y="3488154"/>
            <a:ext cx="1731135" cy="1097383"/>
          </a:xfrm>
          <a:prstGeom prst="borderCallout1">
            <a:avLst>
              <a:gd name="adj1" fmla="val 46049"/>
              <a:gd name="adj2" fmla="val -1635"/>
              <a:gd name="adj3" fmla="val 41744"/>
              <a:gd name="adj4" fmla="val -318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Reproduz os mesmos resultados quando aplicado em condições similares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43D85FB-50E0-2FAA-9489-BECA12E122C5}"/>
              </a:ext>
            </a:extLst>
          </p:cNvPr>
          <p:cNvSpPr/>
          <p:nvPr/>
        </p:nvSpPr>
        <p:spPr>
          <a:xfrm>
            <a:off x="4411207" y="2894307"/>
            <a:ext cx="2195735" cy="11514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INDICADOR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605B1F7-3D1E-4089-5584-BEFAEABD2858}"/>
              </a:ext>
            </a:extLst>
          </p:cNvPr>
          <p:cNvSpPr txBox="1">
            <a:spLocks/>
          </p:cNvSpPr>
          <p:nvPr/>
        </p:nvSpPr>
        <p:spPr>
          <a:xfrm>
            <a:off x="18956" y="0"/>
            <a:ext cx="3329881" cy="747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/>
              <a:t>Atributos</a:t>
            </a:r>
          </a:p>
        </p:txBody>
      </p:sp>
      <p:pic>
        <p:nvPicPr>
          <p:cNvPr id="9" name="Picture 2" descr="O papel da computação na guerra contra “fake news” - Horizontes">
            <a:extLst>
              <a:ext uri="{FF2B5EF4-FFF2-40B4-BE49-F238E27FC236}">
                <a16:creationId xmlns:a16="http://schemas.microsoft.com/office/drawing/2014/main" id="{C5C261A8-0CB5-0DA8-D464-312448F9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73" y="1209195"/>
            <a:ext cx="8987254" cy="47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FACE9D4-1AE5-D029-6545-BEDAADD7A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7999" y="2456695"/>
            <a:ext cx="3379124" cy="43234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3AC2266-9D1D-C83E-5362-E53150045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88" y="1162352"/>
            <a:ext cx="10066224" cy="527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8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0EC2C-9776-69A5-F3F2-7C863139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B7C86F-3A61-3E25-9F3E-A071DE26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70CD083-5074-F38A-8216-A19B8AB5E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471491"/>
              </p:ext>
            </p:extLst>
          </p:nvPr>
        </p:nvGraphicFramePr>
        <p:xfrm>
          <a:off x="2932717" y="1190357"/>
          <a:ext cx="6578331" cy="447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 Explicativo: Linha 3">
            <a:extLst>
              <a:ext uri="{FF2B5EF4-FFF2-40B4-BE49-F238E27FC236}">
                <a16:creationId xmlns:a16="http://schemas.microsoft.com/office/drawing/2014/main" id="{5E221554-3587-5809-7FDC-07C3B691CED5}"/>
              </a:ext>
            </a:extLst>
          </p:cNvPr>
          <p:cNvSpPr/>
          <p:nvPr/>
        </p:nvSpPr>
        <p:spPr>
          <a:xfrm>
            <a:off x="7229793" y="960012"/>
            <a:ext cx="2339752" cy="549825"/>
          </a:xfrm>
          <a:prstGeom prst="borderCallout1">
            <a:avLst>
              <a:gd name="adj1" fmla="val 46049"/>
              <a:gd name="adj2" fmla="val -1635"/>
              <a:gd name="adj3" fmla="val 106320"/>
              <a:gd name="adj4" fmla="val -313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pt-BR" sz="1600" b="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mede o que se pretende</a:t>
            </a:r>
            <a:endParaRPr lang="pt-BR" sz="16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endParaRPr lang="pt-BR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o Explicativo: Linha 4">
            <a:extLst>
              <a:ext uri="{FF2B5EF4-FFF2-40B4-BE49-F238E27FC236}">
                <a16:creationId xmlns:a16="http://schemas.microsoft.com/office/drawing/2014/main" id="{44FED7D7-DC05-B25F-6A32-B3A7A4404344}"/>
              </a:ext>
            </a:extLst>
          </p:cNvPr>
          <p:cNvSpPr/>
          <p:nvPr/>
        </p:nvSpPr>
        <p:spPr>
          <a:xfrm>
            <a:off x="8597945" y="1731276"/>
            <a:ext cx="2195736" cy="1333100"/>
          </a:xfrm>
          <a:prstGeom prst="borderCallout1">
            <a:avLst>
              <a:gd name="adj1" fmla="val 46049"/>
              <a:gd name="adj2" fmla="val -1635"/>
              <a:gd name="adj3" fmla="val 45586"/>
              <a:gd name="adj4" fmla="val -341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sz="16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Capacidade de detectar o fenômeno analisado. 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identifica </a:t>
            </a:r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todas 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as situações/ circunstâncias </a:t>
            </a:r>
          </a:p>
          <a:p>
            <a:endParaRPr lang="pt-BR" sz="1600" b="0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pt-BR" sz="1050" dirty="0"/>
          </a:p>
        </p:txBody>
      </p:sp>
      <p:sp>
        <p:nvSpPr>
          <p:cNvPr id="6" name="Texto Explicativo: Linha 5">
            <a:extLst>
              <a:ext uri="{FF2B5EF4-FFF2-40B4-BE49-F238E27FC236}">
                <a16:creationId xmlns:a16="http://schemas.microsoft.com/office/drawing/2014/main" id="{61939F6A-5E62-D9A1-95A6-D70D360D4206}"/>
              </a:ext>
            </a:extLst>
          </p:cNvPr>
          <p:cNvSpPr/>
          <p:nvPr/>
        </p:nvSpPr>
        <p:spPr>
          <a:xfrm>
            <a:off x="8883034" y="3285814"/>
            <a:ext cx="1731135" cy="1097383"/>
          </a:xfrm>
          <a:prstGeom prst="borderCallout1">
            <a:avLst>
              <a:gd name="adj1" fmla="val 46049"/>
              <a:gd name="adj2" fmla="val -1635"/>
              <a:gd name="adj3" fmla="val 41744"/>
              <a:gd name="adj4" fmla="val -318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Reproduz os mesmos resultados quando aplicado em condições similares</a:t>
            </a:r>
          </a:p>
        </p:txBody>
      </p:sp>
      <p:sp>
        <p:nvSpPr>
          <p:cNvPr id="7" name="Texto Explicativo: Linha 6">
            <a:extLst>
              <a:ext uri="{FF2B5EF4-FFF2-40B4-BE49-F238E27FC236}">
                <a16:creationId xmlns:a16="http://schemas.microsoft.com/office/drawing/2014/main" id="{2C329471-484E-29D1-E300-2BFCD5723645}"/>
              </a:ext>
            </a:extLst>
          </p:cNvPr>
          <p:cNvSpPr/>
          <p:nvPr/>
        </p:nvSpPr>
        <p:spPr>
          <a:xfrm>
            <a:off x="8129385" y="4734941"/>
            <a:ext cx="2195736" cy="1151483"/>
          </a:xfrm>
          <a:prstGeom prst="borderCallout1">
            <a:avLst>
              <a:gd name="adj1" fmla="val 46049"/>
              <a:gd name="adj2" fmla="val -1635"/>
              <a:gd name="adj3" fmla="val 30373"/>
              <a:gd name="adj4" fmla="val -248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Os dados estão disponíveis ou são fáceis de conseguir</a:t>
            </a:r>
          </a:p>
        </p:txBody>
      </p:sp>
      <p:sp>
        <p:nvSpPr>
          <p:cNvPr id="8" name="Texto Explicativo: Linha 7">
            <a:extLst>
              <a:ext uri="{FF2B5EF4-FFF2-40B4-BE49-F238E27FC236}">
                <a16:creationId xmlns:a16="http://schemas.microsoft.com/office/drawing/2014/main" id="{32509A04-BF84-3480-0794-3A7919A65663}"/>
              </a:ext>
            </a:extLst>
          </p:cNvPr>
          <p:cNvSpPr/>
          <p:nvPr/>
        </p:nvSpPr>
        <p:spPr>
          <a:xfrm>
            <a:off x="3435351" y="5428254"/>
            <a:ext cx="2213485" cy="1151483"/>
          </a:xfrm>
          <a:prstGeom prst="borderCallout1">
            <a:avLst>
              <a:gd name="adj1" fmla="val -15493"/>
              <a:gd name="adj2" fmla="val 108109"/>
              <a:gd name="adj3" fmla="val -1852"/>
              <a:gd name="adj4" fmla="val 488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400" b="0" i="0" dirty="0">
              <a:solidFill>
                <a:schemeClr val="tx1"/>
              </a:solidFill>
              <a:latin typeface="+mj-lt"/>
            </a:endParaRPr>
          </a:p>
          <a:p>
            <a:r>
              <a:rPr lang="pt-BR" sz="1400" b="0" dirty="0">
                <a:solidFill>
                  <a:schemeClr val="tx1"/>
                </a:solidFill>
                <a:latin typeface="+mj-lt"/>
              </a:rPr>
              <a:t>S</a:t>
            </a:r>
            <a:r>
              <a:rPr lang="pt-BR" sz="1400" b="0" i="0" dirty="0">
                <a:solidFill>
                  <a:schemeClr val="tx1"/>
                </a:solidFill>
                <a:latin typeface="+mj-lt"/>
              </a:rPr>
              <a:t>ejam fáceis de serem analisados e interpretados e que sejam compreensíveis para os usuários</a:t>
            </a:r>
          </a:p>
          <a:p>
            <a:pPr lvl="0">
              <a:buNone/>
            </a:pPr>
            <a:endParaRPr lang="pt-BR" sz="14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7668D02-403E-0565-2FB0-17C9D5DCF07C}"/>
              </a:ext>
            </a:extLst>
          </p:cNvPr>
          <p:cNvSpPr/>
          <p:nvPr/>
        </p:nvSpPr>
        <p:spPr>
          <a:xfrm>
            <a:off x="5034058" y="2691967"/>
            <a:ext cx="2195735" cy="11514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INDICADOR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3ED9477-C327-0CBA-1ECB-2BDBF4522FAC}"/>
              </a:ext>
            </a:extLst>
          </p:cNvPr>
          <p:cNvSpPr txBox="1">
            <a:spLocks/>
          </p:cNvSpPr>
          <p:nvPr/>
        </p:nvSpPr>
        <p:spPr>
          <a:xfrm>
            <a:off x="0" y="160489"/>
            <a:ext cx="3329881" cy="747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/>
              <a:t>Atributos</a:t>
            </a:r>
          </a:p>
        </p:txBody>
      </p:sp>
      <p:pic>
        <p:nvPicPr>
          <p:cNvPr id="12" name="Picture 4" descr="Criador de gráfico gratuito">
            <a:extLst>
              <a:ext uri="{FF2B5EF4-FFF2-40B4-BE49-F238E27FC236}">
                <a16:creationId xmlns:a16="http://schemas.microsoft.com/office/drawing/2014/main" id="{3F976432-6F0D-E38B-0CCB-7D2116070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96" y="1347128"/>
            <a:ext cx="5645220" cy="474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F12AF37-B1EB-7DA3-57A6-EA1ACCFF65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/>
          <a:stretch/>
        </p:blipFill>
        <p:spPr>
          <a:xfrm>
            <a:off x="66529" y="1300014"/>
            <a:ext cx="5816377" cy="45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9FC0-6212-605C-1C95-573271DAE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AE0617-CCDD-7D31-F1B3-C4A8EEDF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210" y="246353"/>
            <a:ext cx="2967789" cy="661540"/>
          </a:xfrm>
          <a:prstGeom prst="rect">
            <a:avLst/>
          </a:prstGeom>
        </p:spPr>
      </p:pic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4DF0F7ED-812A-A360-F802-FBA1D9AAEB05}"/>
              </a:ext>
            </a:extLst>
          </p:cNvPr>
          <p:cNvGraphicFramePr/>
          <p:nvPr/>
        </p:nvGraphicFramePr>
        <p:xfrm>
          <a:off x="2309866" y="847265"/>
          <a:ext cx="6578331" cy="447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Texto Explicativo: Linha 27">
            <a:extLst>
              <a:ext uri="{FF2B5EF4-FFF2-40B4-BE49-F238E27FC236}">
                <a16:creationId xmlns:a16="http://schemas.microsoft.com/office/drawing/2014/main" id="{1FF5E171-49CF-E682-47AD-168434B9CD7D}"/>
              </a:ext>
            </a:extLst>
          </p:cNvPr>
          <p:cNvSpPr/>
          <p:nvPr/>
        </p:nvSpPr>
        <p:spPr>
          <a:xfrm>
            <a:off x="6606942" y="616920"/>
            <a:ext cx="2339752" cy="549825"/>
          </a:xfrm>
          <a:prstGeom prst="borderCallout1">
            <a:avLst>
              <a:gd name="adj1" fmla="val 46049"/>
              <a:gd name="adj2" fmla="val -1635"/>
              <a:gd name="adj3" fmla="val 106320"/>
              <a:gd name="adj4" fmla="val -313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 i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pt-BR" sz="1600" b="0" i="1" dirty="0">
                <a:solidFill>
                  <a:schemeClr val="tx1"/>
                </a:solidFill>
                <a:latin typeface="+mj-lt"/>
                <a:cs typeface="Arial" pitchFamily="34" charset="0"/>
              </a:rPr>
              <a:t>mede o que se pretende</a:t>
            </a:r>
            <a:endParaRPr lang="pt-BR" sz="16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/>
            <a:endParaRPr lang="pt-BR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Texto Explicativo: Linha 28">
            <a:extLst>
              <a:ext uri="{FF2B5EF4-FFF2-40B4-BE49-F238E27FC236}">
                <a16:creationId xmlns:a16="http://schemas.microsoft.com/office/drawing/2014/main" id="{E5983C5D-118A-8D4E-FDF6-2EF986A2A80B}"/>
              </a:ext>
            </a:extLst>
          </p:cNvPr>
          <p:cNvSpPr/>
          <p:nvPr/>
        </p:nvSpPr>
        <p:spPr>
          <a:xfrm>
            <a:off x="7975094" y="1388184"/>
            <a:ext cx="2195736" cy="1333100"/>
          </a:xfrm>
          <a:prstGeom prst="borderCallout1">
            <a:avLst>
              <a:gd name="adj1" fmla="val 46049"/>
              <a:gd name="adj2" fmla="val -1635"/>
              <a:gd name="adj3" fmla="val 45586"/>
              <a:gd name="adj4" fmla="val -341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sz="16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Capacidade de detectar o fenômeno analisado. 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identifica </a:t>
            </a:r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todas 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as situações/ circunstâncias </a:t>
            </a:r>
          </a:p>
          <a:p>
            <a:endParaRPr lang="pt-BR" sz="1600" b="0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pt-BR" sz="1050" dirty="0"/>
          </a:p>
        </p:txBody>
      </p:sp>
      <p:sp>
        <p:nvSpPr>
          <p:cNvPr id="30" name="Texto Explicativo: Linha 29">
            <a:extLst>
              <a:ext uri="{FF2B5EF4-FFF2-40B4-BE49-F238E27FC236}">
                <a16:creationId xmlns:a16="http://schemas.microsoft.com/office/drawing/2014/main" id="{40361D9E-541D-D89D-5F0C-7643748868DC}"/>
              </a:ext>
            </a:extLst>
          </p:cNvPr>
          <p:cNvSpPr/>
          <p:nvPr/>
        </p:nvSpPr>
        <p:spPr>
          <a:xfrm>
            <a:off x="8260183" y="2942722"/>
            <a:ext cx="1731135" cy="1097383"/>
          </a:xfrm>
          <a:prstGeom prst="borderCallout1">
            <a:avLst>
              <a:gd name="adj1" fmla="val 46049"/>
              <a:gd name="adj2" fmla="val -1635"/>
              <a:gd name="adj3" fmla="val 41744"/>
              <a:gd name="adj4" fmla="val -318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Reproduz os mesmos resultados quando aplicado em condições similares</a:t>
            </a:r>
          </a:p>
        </p:txBody>
      </p:sp>
      <p:sp>
        <p:nvSpPr>
          <p:cNvPr id="31" name="Texto Explicativo: Linha 30">
            <a:extLst>
              <a:ext uri="{FF2B5EF4-FFF2-40B4-BE49-F238E27FC236}">
                <a16:creationId xmlns:a16="http://schemas.microsoft.com/office/drawing/2014/main" id="{79AEC3B3-7B17-BAEE-2B60-C01E3C34589A}"/>
              </a:ext>
            </a:extLst>
          </p:cNvPr>
          <p:cNvSpPr/>
          <p:nvPr/>
        </p:nvSpPr>
        <p:spPr>
          <a:xfrm>
            <a:off x="7506534" y="4391849"/>
            <a:ext cx="2195736" cy="1151483"/>
          </a:xfrm>
          <a:prstGeom prst="borderCallout1">
            <a:avLst>
              <a:gd name="adj1" fmla="val 46049"/>
              <a:gd name="adj2" fmla="val -1635"/>
              <a:gd name="adj3" fmla="val 30373"/>
              <a:gd name="adj4" fmla="val -248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0" i="0" u="none" strike="noStrike" baseline="0" dirty="0">
                <a:solidFill>
                  <a:srgbClr val="000000"/>
                </a:solidFill>
                <a:latin typeface="+mj-lt"/>
              </a:rPr>
              <a:t>Os dados estão disponíveis ou são fáceis de conseguir</a:t>
            </a:r>
          </a:p>
        </p:txBody>
      </p:sp>
      <p:sp>
        <p:nvSpPr>
          <p:cNvPr id="32" name="Texto Explicativo: Linha 31">
            <a:extLst>
              <a:ext uri="{FF2B5EF4-FFF2-40B4-BE49-F238E27FC236}">
                <a16:creationId xmlns:a16="http://schemas.microsoft.com/office/drawing/2014/main" id="{4330F5C4-DCB5-3E84-9EE1-A0336CD4E1BA}"/>
              </a:ext>
            </a:extLst>
          </p:cNvPr>
          <p:cNvSpPr/>
          <p:nvPr/>
        </p:nvSpPr>
        <p:spPr>
          <a:xfrm>
            <a:off x="4941801" y="5541755"/>
            <a:ext cx="2213485" cy="964926"/>
          </a:xfrm>
          <a:prstGeom prst="borderCallout1">
            <a:avLst>
              <a:gd name="adj1" fmla="val -32211"/>
              <a:gd name="adj2" fmla="val 37084"/>
              <a:gd name="adj3" fmla="val -1852"/>
              <a:gd name="adj4" fmla="val 488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400" b="0" i="0" dirty="0">
              <a:solidFill>
                <a:schemeClr val="tx1"/>
              </a:solidFill>
              <a:latin typeface="+mj-lt"/>
            </a:endParaRPr>
          </a:p>
          <a:p>
            <a:r>
              <a:rPr lang="pt-BR" sz="1400" b="0" dirty="0">
                <a:solidFill>
                  <a:schemeClr val="tx1"/>
                </a:solidFill>
                <a:latin typeface="+mj-lt"/>
              </a:rPr>
              <a:t>S</a:t>
            </a:r>
            <a:r>
              <a:rPr lang="pt-BR" sz="1400" b="0" i="0" dirty="0">
                <a:solidFill>
                  <a:schemeClr val="tx1"/>
                </a:solidFill>
                <a:latin typeface="+mj-lt"/>
              </a:rPr>
              <a:t>ejam fáceis de serem analisados e interpretados e que sejam compreensíveis para os usuários</a:t>
            </a:r>
          </a:p>
          <a:p>
            <a:pPr lvl="0">
              <a:buNone/>
            </a:pPr>
            <a:endParaRPr lang="pt-BR" sz="14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o Explicativo: Linha 32">
            <a:extLst>
              <a:ext uri="{FF2B5EF4-FFF2-40B4-BE49-F238E27FC236}">
                <a16:creationId xmlns:a16="http://schemas.microsoft.com/office/drawing/2014/main" id="{3B78BC62-6BDF-9841-21D7-C77561400790}"/>
              </a:ext>
            </a:extLst>
          </p:cNvPr>
          <p:cNvSpPr/>
          <p:nvPr/>
        </p:nvSpPr>
        <p:spPr>
          <a:xfrm>
            <a:off x="2105935" y="5055211"/>
            <a:ext cx="2085618" cy="669066"/>
          </a:xfrm>
          <a:prstGeom prst="borderCallout1">
            <a:avLst>
              <a:gd name="adj1" fmla="val -66851"/>
              <a:gd name="adj2" fmla="val 90993"/>
              <a:gd name="adj3" fmla="val -1831"/>
              <a:gd name="adj4" fmla="val 508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r>
              <a:rPr lang="pt-BR" sz="1400" b="0" i="0" dirty="0">
                <a:solidFill>
                  <a:schemeClr val="tx1"/>
                </a:solidFill>
                <a:latin typeface="+mj-lt"/>
              </a:rPr>
              <a:t>Ser fácil de comparar com referenciais apropriados</a:t>
            </a:r>
          </a:p>
        </p:txBody>
      </p:sp>
      <p:sp>
        <p:nvSpPr>
          <p:cNvPr id="34" name="Texto Explicativo: Linha 33">
            <a:extLst>
              <a:ext uri="{FF2B5EF4-FFF2-40B4-BE49-F238E27FC236}">
                <a16:creationId xmlns:a16="http://schemas.microsoft.com/office/drawing/2014/main" id="{4DF2E874-E8A9-EBE5-4295-31AAD85455CC}"/>
              </a:ext>
            </a:extLst>
          </p:cNvPr>
          <p:cNvSpPr/>
          <p:nvPr/>
        </p:nvSpPr>
        <p:spPr>
          <a:xfrm>
            <a:off x="1417609" y="2888623"/>
            <a:ext cx="1731135" cy="1151483"/>
          </a:xfrm>
          <a:prstGeom prst="borderCallout1">
            <a:avLst>
              <a:gd name="adj1" fmla="val 10258"/>
              <a:gd name="adj2" fmla="val 116255"/>
              <a:gd name="adj3" fmla="val 48808"/>
              <a:gd name="adj4" fmla="val 1013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pt-BR" sz="1200" b="0" i="0" dirty="0">
                <a:solidFill>
                  <a:schemeClr val="tx1"/>
                </a:solidFill>
                <a:latin typeface="Verdana" pitchFamily="34" charset="0"/>
              </a:rPr>
              <a:t>Os resultados justificam o investimento</a:t>
            </a:r>
            <a:r>
              <a:rPr lang="pt-BR" sz="1600" b="0" i="1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pt-BR" sz="1200" b="0" i="0" dirty="0">
                <a:solidFill>
                  <a:schemeClr val="tx1"/>
                </a:solidFill>
                <a:latin typeface="Verdana" pitchFamily="34" charset="0"/>
              </a:rPr>
              <a:t>de tempo e recursos</a:t>
            </a:r>
          </a:p>
        </p:txBody>
      </p:sp>
      <p:sp>
        <p:nvSpPr>
          <p:cNvPr id="35" name="Texto Explicativo: Linha 34">
            <a:extLst>
              <a:ext uri="{FF2B5EF4-FFF2-40B4-BE49-F238E27FC236}">
                <a16:creationId xmlns:a16="http://schemas.microsoft.com/office/drawing/2014/main" id="{70F04462-6B46-C93D-6840-F002FB5FE6EB}"/>
              </a:ext>
            </a:extLst>
          </p:cNvPr>
          <p:cNvSpPr/>
          <p:nvPr/>
        </p:nvSpPr>
        <p:spPr>
          <a:xfrm>
            <a:off x="1417609" y="1033480"/>
            <a:ext cx="2195736" cy="1428120"/>
          </a:xfrm>
          <a:prstGeom prst="borderCallout1">
            <a:avLst>
              <a:gd name="adj1" fmla="val 34540"/>
              <a:gd name="adj2" fmla="val 100476"/>
              <a:gd name="adj3" fmla="val 59540"/>
              <a:gd name="adj4" fmla="val 1172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Tx/>
              <a:buNone/>
            </a:pPr>
            <a:r>
              <a:rPr lang="pt-BR" sz="1200" b="0" i="0" dirty="0">
                <a:solidFill>
                  <a:schemeClr val="tx1"/>
                </a:solidFill>
                <a:latin typeface="+mj-lt"/>
              </a:rPr>
              <a:t>É imprescindível e fundamental na medida em que </a:t>
            </a:r>
            <a:r>
              <a:rPr lang="pt-BR" sz="14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não acarrete </a:t>
            </a:r>
            <a:r>
              <a:rPr lang="pt-BR" sz="1200" b="0" i="0" dirty="0">
                <a:solidFill>
                  <a:schemeClr val="tx1"/>
                </a:solidFill>
                <a:latin typeface="+mj-lt"/>
              </a:rPr>
              <a:t>prejuízo às pessoas investigadas, desde a coleta e sigilo dos dados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2E630FD1-FB2D-D13C-8AE2-D4D311074719}"/>
              </a:ext>
            </a:extLst>
          </p:cNvPr>
          <p:cNvSpPr/>
          <p:nvPr/>
        </p:nvSpPr>
        <p:spPr>
          <a:xfrm>
            <a:off x="4411207" y="2348875"/>
            <a:ext cx="2195735" cy="11514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INDICADOR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7AEE60EC-E06D-91F2-13DC-23E33C116CA7}"/>
              </a:ext>
            </a:extLst>
          </p:cNvPr>
          <p:cNvSpPr txBox="1">
            <a:spLocks/>
          </p:cNvSpPr>
          <p:nvPr/>
        </p:nvSpPr>
        <p:spPr>
          <a:xfrm>
            <a:off x="0" y="72565"/>
            <a:ext cx="3329881" cy="747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/>
              <a:t>Atributos</a:t>
            </a:r>
          </a:p>
        </p:txBody>
      </p:sp>
    </p:spTree>
    <p:extLst>
      <p:ext uri="{BB962C8B-B14F-4D97-AF65-F5344CB8AC3E}">
        <p14:creationId xmlns:p14="http://schemas.microsoft.com/office/powerpoint/2010/main" val="303421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B212-9F7E-D5C2-8383-3FD7F3978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BB6B6F-96C3-7392-49FF-45132079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773354B-C947-033D-6710-A4444C6F86E8}"/>
              </a:ext>
            </a:extLst>
          </p:cNvPr>
          <p:cNvGraphicFramePr/>
          <p:nvPr/>
        </p:nvGraphicFramePr>
        <p:xfrm>
          <a:off x="2309866" y="847265"/>
          <a:ext cx="6578331" cy="447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6F69A243-9816-3B52-2972-16387A40FB21}"/>
              </a:ext>
            </a:extLst>
          </p:cNvPr>
          <p:cNvSpPr/>
          <p:nvPr/>
        </p:nvSpPr>
        <p:spPr>
          <a:xfrm>
            <a:off x="4411207" y="2348875"/>
            <a:ext cx="2195735" cy="11514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INDICADOR</a:t>
            </a:r>
          </a:p>
        </p:txBody>
      </p:sp>
    </p:spTree>
    <p:extLst>
      <p:ext uri="{BB962C8B-B14F-4D97-AF65-F5344CB8AC3E}">
        <p14:creationId xmlns:p14="http://schemas.microsoft.com/office/powerpoint/2010/main" val="335813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663F8-D151-6C58-69A3-3C563EA7D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F4A446-B149-6B56-E325-78BBD3AC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DA2CAC3-8EFB-1391-988A-708304F78B36}"/>
              </a:ext>
            </a:extLst>
          </p:cNvPr>
          <p:cNvGraphicFramePr/>
          <p:nvPr/>
        </p:nvGraphicFramePr>
        <p:xfrm>
          <a:off x="-95685" y="1663543"/>
          <a:ext cx="6072809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2E36417-A8CE-323F-EA27-E5C5BE0908AC}"/>
              </a:ext>
            </a:extLst>
          </p:cNvPr>
          <p:cNvGraphicFramePr/>
          <p:nvPr/>
        </p:nvGraphicFramePr>
        <p:xfrm>
          <a:off x="2728289" y="1567413"/>
          <a:ext cx="6072809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1052078-23A5-9904-28D9-41B449A20D78}"/>
              </a:ext>
            </a:extLst>
          </p:cNvPr>
          <p:cNvGraphicFramePr/>
          <p:nvPr/>
        </p:nvGraphicFramePr>
        <p:xfrm>
          <a:off x="5620678" y="1615478"/>
          <a:ext cx="6072809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627F678B-BD06-2975-C19D-BC61236E6B4D}"/>
              </a:ext>
            </a:extLst>
          </p:cNvPr>
          <p:cNvSpPr txBox="1">
            <a:spLocks/>
          </p:cNvSpPr>
          <p:nvPr/>
        </p:nvSpPr>
        <p:spPr>
          <a:xfrm>
            <a:off x="190500" y="2143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Tipos de Indicadores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64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5444-0221-2008-94A5-B8C2D285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D3F750-27A7-C09E-40B9-D615AD1FC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F617F03-8B4F-52DA-DEA2-8F87FCDC5921}"/>
              </a:ext>
            </a:extLst>
          </p:cNvPr>
          <p:cNvSpPr/>
          <p:nvPr/>
        </p:nvSpPr>
        <p:spPr>
          <a:xfrm>
            <a:off x="1427448" y="624582"/>
            <a:ext cx="86044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1800"/>
              </a:spcBef>
              <a:spcAft>
                <a:spcPts val="240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  Indicador de Resultado</a:t>
            </a:r>
          </a:p>
          <a:p>
            <a:pPr marL="342900" indent="-342900" fontAlgn="auto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b="1" dirty="0"/>
              <a:t>Mede quão freqüentemente um evento acontece.</a:t>
            </a:r>
            <a:endParaRPr lang="pt-BR" sz="2800" b="1" dirty="0">
              <a:cs typeface="Times New Roman" pitchFamily="18" charset="0"/>
            </a:endParaRPr>
          </a:p>
          <a:p>
            <a:pPr marL="342900" indent="-342900" algn="just" eaLnBrk="0" fontAlgn="auto" hangingPunct="0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b="1" dirty="0">
                <a:cs typeface="+mn-cs"/>
              </a:rPr>
              <a:t>Especifica a um dado problema de saúde: efeitos desejáveis ou não</a:t>
            </a:r>
          </a:p>
          <a:p>
            <a:pPr marL="342900" indent="-342900" algn="just" eaLnBrk="0" fontAlgn="auto" hangingPunct="0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b="1" dirty="0">
                <a:cs typeface="+mn-cs"/>
              </a:rPr>
              <a:t>Monitora eficiência e eficácia em termos de limites  aceitáveis</a:t>
            </a:r>
          </a:p>
          <a:p>
            <a:pPr marL="342900" indent="-342900" algn="just" eaLnBrk="0" fontAlgn="auto" hangingPunct="0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b="1" dirty="0">
                <a:cs typeface="+mn-cs"/>
              </a:rPr>
              <a:t>Ex</a:t>
            </a:r>
            <a:r>
              <a:rPr lang="pt-BR" sz="2800" b="1" dirty="0"/>
              <a:t>. Taxa de extubação, taxa de infecção assistencial, quedas etc, taxa de mortalidade.</a:t>
            </a:r>
          </a:p>
        </p:txBody>
      </p:sp>
    </p:spTree>
    <p:extLst>
      <p:ext uri="{BB962C8B-B14F-4D97-AF65-F5344CB8AC3E}">
        <p14:creationId xmlns:p14="http://schemas.microsoft.com/office/powerpoint/2010/main" val="10953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04EAD-A7A4-3927-8D9E-C22EA4752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9C3729-9713-68B1-FA2E-1E883F58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4DAAFCA-A050-9B47-80AF-F5D894EC9B0A}"/>
              </a:ext>
            </a:extLst>
          </p:cNvPr>
          <p:cNvSpPr/>
          <p:nvPr/>
        </p:nvSpPr>
        <p:spPr>
          <a:xfrm>
            <a:off x="1294926" y="601215"/>
            <a:ext cx="8461573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Média de Permanência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- Relação entre o total de pacientes-dia e o total de pacientes que tiveram saída em determinado período incluindo os óbitos.</a:t>
            </a: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Total de pacientes dia 300</a:t>
            </a: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Total de saídos 40</a:t>
            </a: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Média de permanência          300</a:t>
            </a: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32</a:t>
            </a: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66A5DD4D-CC89-D54D-BE75-F7EAFC6BB878}"/>
              </a:ext>
            </a:extLst>
          </p:cNvPr>
          <p:cNvCxnSpPr/>
          <p:nvPr/>
        </p:nvCxnSpPr>
        <p:spPr>
          <a:xfrm>
            <a:off x="4781271" y="3769567"/>
            <a:ext cx="1143000" cy="15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532425-2FC8-9B40-6AF8-C616E13A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271" y="3362804"/>
            <a:ext cx="19527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dirty="0"/>
              <a:t>=   7,5 dias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FDF2AAB-7A14-AFED-2F90-64786EBDFDFA}"/>
              </a:ext>
            </a:extLst>
          </p:cNvPr>
          <p:cNvSpPr txBox="1"/>
          <p:nvPr/>
        </p:nvSpPr>
        <p:spPr>
          <a:xfrm>
            <a:off x="1464286" y="4445447"/>
            <a:ext cx="4032447" cy="20608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Desempenho da unidade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Complexidade dos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Exposição aos riscos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06F0254-AF44-8EF4-1930-35B21BA16615}"/>
              </a:ext>
            </a:extLst>
          </p:cNvPr>
          <p:cNvGrpSpPr/>
          <p:nvPr/>
        </p:nvGrpSpPr>
        <p:grpSpPr>
          <a:xfrm>
            <a:off x="5924272" y="4697868"/>
            <a:ext cx="3235327" cy="1571644"/>
            <a:chOff x="4214811" y="4572000"/>
            <a:chExt cx="3235327" cy="1571644"/>
          </a:xfrm>
        </p:grpSpPr>
        <p:grpSp>
          <p:nvGrpSpPr>
            <p:cNvPr id="8" name="Grupo 9">
              <a:extLst>
                <a:ext uri="{FF2B5EF4-FFF2-40B4-BE49-F238E27FC236}">
                  <a16:creationId xmlns:a16="http://schemas.microsoft.com/office/drawing/2014/main" id="{51658488-8F83-1D65-165B-4E1B438D91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4813" y="4572000"/>
              <a:ext cx="3235325" cy="642938"/>
              <a:chOff x="4214810" y="4929198"/>
              <a:chExt cx="3236016" cy="642942"/>
            </a:xfrm>
          </p:grpSpPr>
          <p:sp>
            <p:nvSpPr>
              <p:cNvPr id="11" name="Seta para baixo 7">
                <a:extLst>
                  <a:ext uri="{FF2B5EF4-FFF2-40B4-BE49-F238E27FC236}">
                    <a16:creationId xmlns:a16="http://schemas.microsoft.com/office/drawing/2014/main" id="{14C034A5-4B33-9804-B564-B23B897E4EC2}"/>
                  </a:ext>
                </a:extLst>
              </p:cNvPr>
              <p:cNvSpPr/>
              <p:nvPr/>
            </p:nvSpPr>
            <p:spPr>
              <a:xfrm>
                <a:off x="4214810" y="4929198"/>
                <a:ext cx="428628" cy="642942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CaixaDeTexto 8">
                <a:extLst>
                  <a:ext uri="{FF2B5EF4-FFF2-40B4-BE49-F238E27FC236}">
                    <a16:creationId xmlns:a16="http://schemas.microsoft.com/office/drawing/2014/main" id="{7D1DC88B-0826-F8E7-9F5C-9B9D141858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6314" y="5000636"/>
                <a:ext cx="2664512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2200" dirty="0"/>
                  <a:t>Unidades cirúrgicas</a:t>
                </a:r>
              </a:p>
            </p:txBody>
          </p:sp>
        </p:grpSp>
        <p:sp>
          <p:nvSpPr>
            <p:cNvPr id="9" name="Seta para baixo 11">
              <a:extLst>
                <a:ext uri="{FF2B5EF4-FFF2-40B4-BE49-F238E27FC236}">
                  <a16:creationId xmlns:a16="http://schemas.microsoft.com/office/drawing/2014/main" id="{E1E6EA25-FDCB-D628-5932-0D3A661B78B6}"/>
                </a:ext>
              </a:extLst>
            </p:cNvPr>
            <p:cNvSpPr/>
            <p:nvPr/>
          </p:nvSpPr>
          <p:spPr>
            <a:xfrm rot="10800000">
              <a:off x="4214811" y="5500702"/>
              <a:ext cx="428628" cy="642942"/>
            </a:xfrm>
            <a:prstGeom prst="downArrow">
              <a:avLst/>
            </a:prstGeom>
            <a:solidFill>
              <a:srgbClr val="FF0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5259E7C-DB15-7B0E-191E-97F1175A8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313" y="5643563"/>
              <a:ext cx="2538412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200" dirty="0"/>
                <a:t>Unidades Clínicas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9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7984-11ED-8141-14AE-AC8FBCE35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BFADBA9-FBF0-8C79-279E-AABE3904E3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1999" cy="66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14EDB-C20B-6C50-5710-993C10EE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0F7EDA-C984-F4F5-1903-621C7CAE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AE6C097-D9B6-13FC-2386-0932B07D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66" y="966696"/>
            <a:ext cx="4037107" cy="21423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4C0F877-756A-610D-8296-3278EE4A4273}"/>
              </a:ext>
            </a:extLst>
          </p:cNvPr>
          <p:cNvSpPr txBox="1"/>
          <p:nvPr/>
        </p:nvSpPr>
        <p:spPr>
          <a:xfrm>
            <a:off x="545549" y="9817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Indicador de Processo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8155440-25BB-D08F-BD0C-C59421A2F0B1}"/>
              </a:ext>
            </a:extLst>
          </p:cNvPr>
          <p:cNvGrpSpPr/>
          <p:nvPr/>
        </p:nvGrpSpPr>
        <p:grpSpPr>
          <a:xfrm>
            <a:off x="1965367" y="3612146"/>
            <a:ext cx="7258929" cy="2592560"/>
            <a:chOff x="1171138" y="3731341"/>
            <a:chExt cx="6260121" cy="2369181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33DAD9D-89D5-9F30-55E8-D976467E2C2A}"/>
                </a:ext>
              </a:extLst>
            </p:cNvPr>
            <p:cNvSpPr/>
            <p:nvPr/>
          </p:nvSpPr>
          <p:spPr>
            <a:xfrm>
              <a:off x="1171138" y="3731341"/>
              <a:ext cx="6260121" cy="2369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r>
                <a:rPr lang="pt-BR" sz="2400" b="1" dirty="0"/>
                <a:t>Macroprocesso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0C97B54-4D64-C2F0-9701-87FDBFFE863A}"/>
                </a:ext>
              </a:extLst>
            </p:cNvPr>
            <p:cNvSpPr/>
            <p:nvPr/>
          </p:nvSpPr>
          <p:spPr>
            <a:xfrm>
              <a:off x="1702191" y="4210010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 1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F010675-8133-E349-E0E2-817B28415A83}"/>
                </a:ext>
              </a:extLst>
            </p:cNvPr>
            <p:cNvSpPr/>
            <p:nvPr/>
          </p:nvSpPr>
          <p:spPr>
            <a:xfrm>
              <a:off x="3050345" y="4210010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</a:t>
              </a:r>
              <a:r>
                <a:rPr lang="pt-BR" dirty="0"/>
                <a:t> 2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B7002A8-135D-95B0-5C17-E673303E6C3C}"/>
                </a:ext>
              </a:extLst>
            </p:cNvPr>
            <p:cNvSpPr/>
            <p:nvPr/>
          </p:nvSpPr>
          <p:spPr>
            <a:xfrm>
              <a:off x="4391466" y="4210010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</a:t>
              </a:r>
              <a:r>
                <a:rPr lang="pt-BR" dirty="0"/>
                <a:t> 3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883EB06-D7CD-33F3-C89A-B062CB4CDEA7}"/>
                </a:ext>
              </a:extLst>
            </p:cNvPr>
            <p:cNvSpPr/>
            <p:nvPr/>
          </p:nvSpPr>
          <p:spPr>
            <a:xfrm>
              <a:off x="5746655" y="4221524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 </a:t>
              </a:r>
              <a:r>
                <a:rPr lang="pt-BR" dirty="0"/>
                <a:t>4</a:t>
              </a:r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607C520C-9440-1511-503F-7DE84981F96D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2827606" y="4449160"/>
              <a:ext cx="22273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94054689-F054-3DCD-8D43-6B77FAE62E03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4175760" y="4449160"/>
              <a:ext cx="21570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51B0F3EC-6F50-1972-21C5-924E5AA3AB16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5516881" y="4449160"/>
              <a:ext cx="229774" cy="115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3E933BE2-C07C-22A7-C762-3E3A58FAE772}"/>
                </a:ext>
              </a:extLst>
            </p:cNvPr>
            <p:cNvSpPr/>
            <p:nvPr/>
          </p:nvSpPr>
          <p:spPr>
            <a:xfrm>
              <a:off x="1730328" y="5335821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</a:t>
              </a:r>
              <a:r>
                <a:rPr lang="pt-BR" dirty="0"/>
                <a:t> 5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9051E49-D978-E573-9283-3A23AB24F7DD}"/>
                </a:ext>
              </a:extLst>
            </p:cNvPr>
            <p:cNvSpPr/>
            <p:nvPr/>
          </p:nvSpPr>
          <p:spPr>
            <a:xfrm>
              <a:off x="3078482" y="5335821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</a:t>
              </a:r>
              <a:r>
                <a:rPr lang="pt-BR" dirty="0"/>
                <a:t> 6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F34E003-E3CB-CFEE-50B9-6A116007E5FE}"/>
                </a:ext>
              </a:extLst>
            </p:cNvPr>
            <p:cNvSpPr/>
            <p:nvPr/>
          </p:nvSpPr>
          <p:spPr>
            <a:xfrm>
              <a:off x="4419603" y="5335821"/>
              <a:ext cx="1125415" cy="478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dirty="0"/>
                <a:t>Atividade</a:t>
              </a:r>
              <a:r>
                <a:rPr lang="pt-BR" dirty="0"/>
                <a:t> 7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144D7A9-1230-A3BE-842A-3A650C75946E}"/>
                </a:ext>
              </a:extLst>
            </p:cNvPr>
            <p:cNvSpPr/>
            <p:nvPr/>
          </p:nvSpPr>
          <p:spPr>
            <a:xfrm>
              <a:off x="5722036" y="5333920"/>
              <a:ext cx="1125415" cy="47830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produto</a:t>
              </a:r>
            </a:p>
          </p:txBody>
        </p: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4A1EA723-56A6-D4CA-8F96-43359BB6205A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>
              <a:off x="2855743" y="5574972"/>
              <a:ext cx="22273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9DFB3D28-5A73-6006-ED55-07305CBDBA22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4203897" y="5574972"/>
              <a:ext cx="21570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C097FF0F-20C8-07F0-F19C-80ACD5A74BA7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 flipV="1">
              <a:off x="5545018" y="5573071"/>
              <a:ext cx="177018" cy="190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: Angulado 20">
              <a:extLst>
                <a:ext uri="{FF2B5EF4-FFF2-40B4-BE49-F238E27FC236}">
                  <a16:creationId xmlns:a16="http://schemas.microsoft.com/office/drawing/2014/main" id="{A2521B73-09BC-BC4E-F568-31A6D8A4F713}"/>
                </a:ext>
              </a:extLst>
            </p:cNvPr>
            <p:cNvCxnSpPr>
              <a:stCxn id="10" idx="3"/>
              <a:endCxn id="14" idx="1"/>
            </p:cNvCxnSpPr>
            <p:nvPr/>
          </p:nvCxnSpPr>
          <p:spPr>
            <a:xfrm flipH="1">
              <a:off x="1730328" y="4460675"/>
              <a:ext cx="5141742" cy="1114297"/>
            </a:xfrm>
            <a:prstGeom prst="bentConnector5">
              <a:avLst>
                <a:gd name="adj1" fmla="val -4446"/>
                <a:gd name="adj2" fmla="val 50000"/>
                <a:gd name="adj3" fmla="val 104446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C8F67DF-CF3F-97AE-D02A-BC917865A3D5}"/>
              </a:ext>
            </a:extLst>
          </p:cNvPr>
          <p:cNvSpPr txBox="1"/>
          <p:nvPr/>
        </p:nvSpPr>
        <p:spPr>
          <a:xfrm>
            <a:off x="1965367" y="1441238"/>
            <a:ext cx="40221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2400"/>
              </a:spcBef>
              <a:buClr>
                <a:srgbClr val="205868"/>
              </a:buClr>
              <a:tabLst>
                <a:tab pos="354965" algn="l"/>
                <a:tab pos="355600" algn="l"/>
              </a:tabLst>
            </a:pPr>
            <a:r>
              <a:rPr lang="pt-BR" sz="2000" spc="-20" dirty="0">
                <a:latin typeface="Trebuchet MS"/>
              </a:rPr>
              <a:t>Processo é qualquer atividade que recebe uma entrada (input), agrega-lhe valor e gera uma saída (output). </a:t>
            </a:r>
          </a:p>
        </p:txBody>
      </p:sp>
    </p:spTree>
    <p:extLst>
      <p:ext uri="{BB962C8B-B14F-4D97-AF65-F5344CB8AC3E}">
        <p14:creationId xmlns:p14="http://schemas.microsoft.com/office/powerpoint/2010/main" val="1387141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89972-BC1D-DE22-BF3C-EE9FA9950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C96008-4F54-E22D-DB19-CB84C9FA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5D4515A-E5CB-F763-B017-E1E35D56481F}"/>
              </a:ext>
            </a:extLst>
          </p:cNvPr>
          <p:cNvSpPr txBox="1"/>
          <p:nvPr/>
        </p:nvSpPr>
        <p:spPr>
          <a:xfrm>
            <a:off x="545549" y="9817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Indicador de Processo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6CA0324-9523-8C3D-DD9F-4141D8504F3A}"/>
              </a:ext>
            </a:extLst>
          </p:cNvPr>
          <p:cNvSpPr/>
          <p:nvPr/>
        </p:nvSpPr>
        <p:spPr>
          <a:xfrm>
            <a:off x="1175655" y="1037120"/>
            <a:ext cx="8962257" cy="4691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Mede atividades envolvendo profissionais de saúde e paciente, com base em padrões aceitos.;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Apresentam informações sobre os passos de determinada ação;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Os resultados permitem verificar a aderência aos protocolos propostos;</a:t>
            </a: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Orienta etapas do protocolo que necessitam de intervenção</a:t>
            </a:r>
          </a:p>
          <a:p>
            <a:pPr indent="684213" algn="just" fontAlgn="auto">
              <a:lnSpc>
                <a:spcPct val="5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07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E6CCB-713F-10FD-A467-EDB8CBE8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51064C-2D41-AEAD-F243-D3357DCD2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A895E70-25D3-7E11-ECA2-0060F5764174}"/>
              </a:ext>
            </a:extLst>
          </p:cNvPr>
          <p:cNvSpPr txBox="1"/>
          <p:nvPr/>
        </p:nvSpPr>
        <p:spPr>
          <a:xfrm>
            <a:off x="545549" y="9817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Indicador de Processo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8342895-9FB4-798B-11F1-8E4E0FD3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441" y="938771"/>
            <a:ext cx="8533011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Titulo: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Adesão a higienização das mãos</a:t>
            </a:r>
          </a:p>
          <a:p>
            <a:pPr>
              <a:spcBef>
                <a:spcPts val="1800"/>
              </a:spcBef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Definição: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Taxa de adesão a higienização das mãos. </a:t>
            </a:r>
          </a:p>
          <a:p>
            <a:pPr>
              <a:spcBef>
                <a:spcPts val="1800"/>
              </a:spcBef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Numerador: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Numero de vezes que o profissional higienizou as mãos</a:t>
            </a:r>
          </a:p>
          <a:p>
            <a:pPr>
              <a:spcBef>
                <a:spcPts val="1800"/>
              </a:spcBef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Denominador: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Numero de oportunidades de higienização das mãos em determinado período ou procedimento</a:t>
            </a:r>
          </a:p>
          <a:p>
            <a:pPr>
              <a:spcBef>
                <a:spcPts val="1800"/>
              </a:spcBef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Fator de Multiplicação: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</a:p>
          <a:p>
            <a:pPr>
              <a:spcBef>
                <a:spcPts val="1800"/>
              </a:spcBef>
              <a:defRPr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31CDA81-1740-DC21-30D9-40976DA22A6B}"/>
              </a:ext>
            </a:extLst>
          </p:cNvPr>
          <p:cNvGrpSpPr/>
          <p:nvPr/>
        </p:nvGrpSpPr>
        <p:grpSpPr>
          <a:xfrm>
            <a:off x="1562514" y="4180248"/>
            <a:ext cx="5214938" cy="1723549"/>
            <a:chOff x="714375" y="4357688"/>
            <a:chExt cx="5214938" cy="1723549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331A399-9ADC-2DDC-8948-78905D2C2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75" y="4357688"/>
              <a:ext cx="5214938" cy="1723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75*100         </a:t>
              </a:r>
            </a:p>
            <a:p>
              <a:pPr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   110</a:t>
              </a:r>
            </a:p>
            <a:p>
              <a:pPr>
                <a:defRPr/>
              </a:pPr>
              <a:endParaRPr lang="pt-BR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Taxa de adesão   68,18%</a:t>
              </a: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5AA93AF7-4880-B421-AA4E-4A1DF51382D6}"/>
                </a:ext>
              </a:extLst>
            </p:cNvPr>
            <p:cNvCxnSpPr/>
            <p:nvPr/>
          </p:nvCxnSpPr>
          <p:spPr>
            <a:xfrm>
              <a:off x="850437" y="4860680"/>
              <a:ext cx="1428750" cy="1587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8DD08E6-014A-13D0-365A-450EFE635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3656" y="4545378"/>
              <a:ext cx="14943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= 68,18%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73EF00F3-F3FC-36DC-1622-F4E2D6CC61AE}"/>
              </a:ext>
            </a:extLst>
          </p:cNvPr>
          <p:cNvSpPr txBox="1"/>
          <p:nvPr/>
        </p:nvSpPr>
        <p:spPr>
          <a:xfrm>
            <a:off x="6725442" y="3364417"/>
            <a:ext cx="4155111" cy="2708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Protocolo IAM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Tempo para realização do ECG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Tempo para avaliação médica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Tempo para coleta de enzimas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Tempo porta-agulha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Tempo porta-balão</a:t>
            </a:r>
          </a:p>
        </p:txBody>
      </p:sp>
    </p:spTree>
    <p:extLst>
      <p:ext uri="{BB962C8B-B14F-4D97-AF65-F5344CB8AC3E}">
        <p14:creationId xmlns:p14="http://schemas.microsoft.com/office/powerpoint/2010/main" val="933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91465-4BE4-B7F8-FDE0-DC56F8CC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03BE7C-B7F2-DAC6-F207-76CE8C5FD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956788DF-FDF0-51C2-E887-295D4587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080" y="759711"/>
            <a:ext cx="8676456" cy="533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Indicador de Estrutura</a:t>
            </a:r>
          </a:p>
          <a:p>
            <a:pPr>
              <a:defRPr/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Avalia características dos recursos ou capacidade presumidos de provedores e serviços</a:t>
            </a:r>
          </a:p>
          <a:p>
            <a:pPr algn="ctr">
              <a:lnSpc>
                <a:spcPct val="120000"/>
              </a:lnSpc>
              <a:defRPr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Inclui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profissionais, sistemas de assistência, suporte  financeiro, área física, equipamentos, acessibilidade, protocolos, etc. </a:t>
            </a:r>
          </a:p>
          <a:p>
            <a:pPr algn="just">
              <a:lnSpc>
                <a:spcPct val="120000"/>
              </a:lnSpc>
              <a:defRPr/>
            </a:pP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Componentes de estrutura física, material humano de um setor de UTI, tempo hora/homem de treinamentos</a:t>
            </a:r>
          </a:p>
          <a:p>
            <a:pPr algn="ctr">
              <a:lnSpc>
                <a:spcPct val="120000"/>
              </a:lnSpc>
              <a:defRPr/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54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71D2-A8C5-4967-58EB-C5588AB6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2B4BED-5C99-80BA-039E-0DEA7F87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E0A29A7-9149-7E39-FADB-9DC34B917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628" y="178013"/>
            <a:ext cx="9992744" cy="650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Indicador de Estrutura</a:t>
            </a:r>
          </a:p>
          <a:p>
            <a:pPr>
              <a:defRPr/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Titulo: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Relação enfermagem por leito.</a:t>
            </a:r>
          </a:p>
          <a:p>
            <a:pPr>
              <a:spcBef>
                <a:spcPts val="1200"/>
              </a:spcBef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Definição: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Disponibilidade de recursos humanos por leito / paciente. </a:t>
            </a:r>
          </a:p>
          <a:p>
            <a:pPr>
              <a:spcBef>
                <a:spcPts val="1200"/>
              </a:spcBef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Numerador: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Número total de funcionários de enfermagem.</a:t>
            </a:r>
          </a:p>
          <a:p>
            <a:pPr>
              <a:spcBef>
                <a:spcPts val="1200"/>
              </a:spcBef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Denominador: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Soma do número de leitos existentes em operação no mesmo período.</a:t>
            </a:r>
          </a:p>
          <a:p>
            <a:pPr>
              <a:spcBef>
                <a:spcPts val="1200"/>
              </a:spcBef>
              <a:defRPr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Unidade: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funcionários/leitos.</a:t>
            </a:r>
          </a:p>
          <a:p>
            <a:pPr algn="ctr">
              <a:lnSpc>
                <a:spcPct val="120000"/>
              </a:lnSpc>
              <a:defRPr/>
            </a:pP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07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59E2E-0BC1-4003-A7C6-6677617F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DC8B4169-626B-E0C4-06B7-9BE037247BEB}"/>
              </a:ext>
            </a:extLst>
          </p:cNvPr>
          <p:cNvGrpSpPr/>
          <p:nvPr/>
        </p:nvGrpSpPr>
        <p:grpSpPr>
          <a:xfrm>
            <a:off x="0" y="272837"/>
            <a:ext cx="6865959" cy="502151"/>
            <a:chOff x="931570" y="254277"/>
            <a:chExt cx="1955865" cy="502151"/>
          </a:xfrm>
        </p:grpSpPr>
        <p:sp>
          <p:nvSpPr>
            <p:cNvPr id="28" name="Título 1">
              <a:extLst>
                <a:ext uri="{FF2B5EF4-FFF2-40B4-BE49-F238E27FC236}">
                  <a16:creationId xmlns:a16="http://schemas.microsoft.com/office/drawing/2014/main" id="{699A90E4-0916-B52C-E041-F21BF1E5B1F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Algumas Definições importantes 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CEE71043-CAB9-42A1-7E4D-1D9B42086452}"/>
                </a:ext>
              </a:extLst>
            </p:cNvPr>
            <p:cNvSpPr/>
            <p:nvPr/>
          </p:nvSpPr>
          <p:spPr>
            <a:xfrm>
              <a:off x="951155" y="710709"/>
              <a:ext cx="1797358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2D22D036-956B-E478-3ECD-602BD6D9E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317932"/>
              </p:ext>
            </p:extLst>
          </p:nvPr>
        </p:nvGraphicFramePr>
        <p:xfrm>
          <a:off x="68751" y="861094"/>
          <a:ext cx="117471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2A3655DE-B05A-593C-D5BD-1F37FC467526}"/>
              </a:ext>
            </a:extLst>
          </p:cNvPr>
          <p:cNvSpPr txBox="1">
            <a:spLocks/>
          </p:cNvSpPr>
          <p:nvPr/>
        </p:nvSpPr>
        <p:spPr bwMode="auto">
          <a:xfrm>
            <a:off x="10724291" y="5960007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81F209-D757-BB77-0927-ED0D8887E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6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B19AE-0883-EAEC-576F-638BE253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F11F8321-33C4-AF4A-43DB-EBDFBD5C07D5}"/>
              </a:ext>
            </a:extLst>
          </p:cNvPr>
          <p:cNvGrpSpPr/>
          <p:nvPr/>
        </p:nvGrpSpPr>
        <p:grpSpPr>
          <a:xfrm>
            <a:off x="107248" y="405742"/>
            <a:ext cx="6865959" cy="502151"/>
            <a:chOff x="931570" y="254277"/>
            <a:chExt cx="1955865" cy="502151"/>
          </a:xfrm>
        </p:grpSpPr>
        <p:sp>
          <p:nvSpPr>
            <p:cNvPr id="28" name="Título 1">
              <a:extLst>
                <a:ext uri="{FF2B5EF4-FFF2-40B4-BE49-F238E27FC236}">
                  <a16:creationId xmlns:a16="http://schemas.microsoft.com/office/drawing/2014/main" id="{47C14F17-0660-1BCA-6EA5-4373F1525EE8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Algumas Definições importantes 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83563FF5-21CF-91C9-8D52-4E8AB5943DC3}"/>
                </a:ext>
              </a:extLst>
            </p:cNvPr>
            <p:cNvSpPr/>
            <p:nvPr/>
          </p:nvSpPr>
          <p:spPr>
            <a:xfrm>
              <a:off x="951155" y="710709"/>
              <a:ext cx="1797358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C020940F-DD4D-59BB-1207-4083CAEB7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835460"/>
              </p:ext>
            </p:extLst>
          </p:nvPr>
        </p:nvGraphicFramePr>
        <p:xfrm>
          <a:off x="175999" y="993999"/>
          <a:ext cx="117471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CD528E3A-54DA-DDD4-C57F-E892BFEF298F}"/>
              </a:ext>
            </a:extLst>
          </p:cNvPr>
          <p:cNvSpPr txBox="1">
            <a:spLocks/>
          </p:cNvSpPr>
          <p:nvPr/>
        </p:nvSpPr>
        <p:spPr bwMode="auto">
          <a:xfrm>
            <a:off x="10831539" y="6092912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E4D647-C51C-1DC9-DCFF-E7156BB67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40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CDE3F-6D07-CE5E-6A68-C72C6086F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8F66D70-6347-EF8E-AFF8-0C686BCA3B1F}"/>
              </a:ext>
            </a:extLst>
          </p:cNvPr>
          <p:cNvGrpSpPr/>
          <p:nvPr/>
        </p:nvGrpSpPr>
        <p:grpSpPr>
          <a:xfrm>
            <a:off x="95673" y="405742"/>
            <a:ext cx="6865959" cy="502151"/>
            <a:chOff x="931570" y="254277"/>
            <a:chExt cx="1955865" cy="502151"/>
          </a:xfrm>
        </p:grpSpPr>
        <p:sp>
          <p:nvSpPr>
            <p:cNvPr id="28" name="Título 1">
              <a:extLst>
                <a:ext uri="{FF2B5EF4-FFF2-40B4-BE49-F238E27FC236}">
                  <a16:creationId xmlns:a16="http://schemas.microsoft.com/office/drawing/2014/main" id="{86F1BE6A-C473-91E6-60A1-8B7718D4EF8A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Algumas Definições importantes 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D2274FD-61BF-C45F-B24E-455AFE858CF5}"/>
                </a:ext>
              </a:extLst>
            </p:cNvPr>
            <p:cNvSpPr/>
            <p:nvPr/>
          </p:nvSpPr>
          <p:spPr>
            <a:xfrm>
              <a:off x="951155" y="710709"/>
              <a:ext cx="1797358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DDC8212E-2B50-F131-D105-279B1F081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819957"/>
              </p:ext>
            </p:extLst>
          </p:nvPr>
        </p:nvGraphicFramePr>
        <p:xfrm>
          <a:off x="164424" y="993999"/>
          <a:ext cx="117471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6C1529B2-39D2-FB0D-F6BC-9D12EE5347E6}"/>
              </a:ext>
            </a:extLst>
          </p:cNvPr>
          <p:cNvSpPr txBox="1">
            <a:spLocks/>
          </p:cNvSpPr>
          <p:nvPr/>
        </p:nvSpPr>
        <p:spPr bwMode="auto">
          <a:xfrm>
            <a:off x="10819964" y="6092912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7DEB9D-B6A6-B9E3-2D06-FA028B7A4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2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7382-E313-5A03-B6FD-A90EE109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FC462FD-DCB7-DA3C-916B-ADEF249DD6AF}"/>
              </a:ext>
            </a:extLst>
          </p:cNvPr>
          <p:cNvGrpSpPr/>
          <p:nvPr/>
        </p:nvGrpSpPr>
        <p:grpSpPr>
          <a:xfrm>
            <a:off x="222995" y="504330"/>
            <a:ext cx="6865959" cy="502151"/>
            <a:chOff x="931570" y="254277"/>
            <a:chExt cx="1955865" cy="502151"/>
          </a:xfrm>
        </p:grpSpPr>
        <p:sp>
          <p:nvSpPr>
            <p:cNvPr id="28" name="Título 1">
              <a:extLst>
                <a:ext uri="{FF2B5EF4-FFF2-40B4-BE49-F238E27FC236}">
                  <a16:creationId xmlns:a16="http://schemas.microsoft.com/office/drawing/2014/main" id="{679E2949-78F5-1995-8259-0112D23125FA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Algumas Definições importantes 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4ABA37C-515B-AA36-A4BD-C892DACEC025}"/>
                </a:ext>
              </a:extLst>
            </p:cNvPr>
            <p:cNvSpPr/>
            <p:nvPr/>
          </p:nvSpPr>
          <p:spPr>
            <a:xfrm>
              <a:off x="951155" y="710709"/>
              <a:ext cx="1797358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graphicFrame>
        <p:nvGraphicFramePr>
          <p:cNvPr id="44" name="Diagrama 43">
            <a:extLst>
              <a:ext uri="{FF2B5EF4-FFF2-40B4-BE49-F238E27FC236}">
                <a16:creationId xmlns:a16="http://schemas.microsoft.com/office/drawing/2014/main" id="{AE2639DC-0ED6-8FF7-2CC2-650FEB3E8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4607528"/>
              </p:ext>
            </p:extLst>
          </p:nvPr>
        </p:nvGraphicFramePr>
        <p:xfrm>
          <a:off x="203522" y="1176058"/>
          <a:ext cx="11938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FF1D5CEE-A90B-FBA8-01F5-7C032966F609}"/>
              </a:ext>
            </a:extLst>
          </p:cNvPr>
          <p:cNvSpPr txBox="1">
            <a:spLocks/>
          </p:cNvSpPr>
          <p:nvPr/>
        </p:nvSpPr>
        <p:spPr bwMode="auto">
          <a:xfrm>
            <a:off x="10947286" y="6191500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3B0310-1D59-920C-F806-44CBDB222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271" y="263275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5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97FF6-CC50-E2CD-D709-DE9F06AC5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B22663-E8CC-D64D-8968-417F9833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0B1D279-CA8D-5918-9DB8-47FFFE2088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65266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/>
              <a:t>Quais indicadores de quais áreas devemos utilizar??</a:t>
            </a:r>
            <a:endParaRPr lang="pt-BR" sz="2400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76F2FEF-646E-0493-4BEA-C0EA8F1DDA7F}"/>
              </a:ext>
            </a:extLst>
          </p:cNvPr>
          <p:cNvSpPr txBox="1">
            <a:spLocks/>
          </p:cNvSpPr>
          <p:nvPr/>
        </p:nvSpPr>
        <p:spPr>
          <a:xfrm>
            <a:off x="668304" y="4317717"/>
            <a:ext cx="7989560" cy="135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administrativos: DE ACORDO COM MINHA REALIDADE LOCAL</a:t>
            </a:r>
            <a:br>
              <a:rPr lang="pt-BR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20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41754DA-A06A-D16F-24F8-E8C33A0EC773}"/>
              </a:ext>
            </a:extLst>
          </p:cNvPr>
          <p:cNvSpPr txBox="1">
            <a:spLocks/>
          </p:cNvSpPr>
          <p:nvPr/>
        </p:nvSpPr>
        <p:spPr>
          <a:xfrm>
            <a:off x="1122075" y="2451801"/>
            <a:ext cx="6858509" cy="649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assistenciais:  SEGURANÇA DO PACIENTE</a:t>
            </a:r>
            <a:endParaRPr lang="pt-BR" sz="20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2279BDE-668A-C682-8897-3A0B8CE1FFE9}"/>
              </a:ext>
            </a:extLst>
          </p:cNvPr>
          <p:cNvSpPr txBox="1">
            <a:spLocks/>
          </p:cNvSpPr>
          <p:nvPr/>
        </p:nvSpPr>
        <p:spPr>
          <a:xfrm>
            <a:off x="902076" y="3438359"/>
            <a:ext cx="5445479" cy="649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de produção: VOCAÇÃO DO HOSPTAL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5CBC9B8-072F-888C-4ED0-3CE185B95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519" y="2065038"/>
            <a:ext cx="2737405" cy="21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4" t="-264" r="-264" b="-264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1206" y="4693048"/>
            <a:ext cx="5740434" cy="351768"/>
            <a:chOff x="0" y="0"/>
            <a:chExt cx="17607357" cy="10789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07356" cy="1078961"/>
            </a:xfrm>
            <a:custGeom>
              <a:avLst/>
              <a:gdLst/>
              <a:ahLst/>
              <a:cxnLst/>
              <a:rect l="l" t="t" r="r" b="b"/>
              <a:pathLst>
                <a:path w="17607356" h="1078961">
                  <a:moveTo>
                    <a:pt x="0" y="0"/>
                  </a:moveTo>
                  <a:lnTo>
                    <a:pt x="17607356" y="0"/>
                  </a:lnTo>
                  <a:lnTo>
                    <a:pt x="17607356" y="1078961"/>
                  </a:lnTo>
                  <a:lnTo>
                    <a:pt x="0" y="1078961"/>
                  </a:lnTo>
                  <a:close/>
                </a:path>
              </a:pathLst>
            </a:custGeom>
            <a:solidFill>
              <a:srgbClr val="F79406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7607357" cy="1088486"/>
            </a:xfrm>
            <a:prstGeom prst="rect">
              <a:avLst/>
            </a:prstGeom>
          </p:spPr>
          <p:txBody>
            <a:bodyPr lIns="7201" tIns="7201" rIns="7201" bIns="7201" rtlCol="0" anchor="ctr"/>
            <a:lstStyle/>
            <a:p>
              <a:pPr algn="ctr">
                <a:lnSpc>
                  <a:spcPts val="161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12728" y="251878"/>
            <a:ext cx="2568174" cy="949088"/>
            <a:chOff x="0" y="0"/>
            <a:chExt cx="5136348" cy="1898176"/>
          </a:xfrm>
        </p:grpSpPr>
        <p:sp>
          <p:nvSpPr>
            <p:cNvPr id="7" name="TextBox 7"/>
            <p:cNvSpPr txBox="1"/>
            <p:nvPr/>
          </p:nvSpPr>
          <p:spPr>
            <a:xfrm>
              <a:off x="0" y="1128734"/>
              <a:ext cx="5136348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67"/>
                </a:lnSpc>
              </a:pPr>
              <a:r>
                <a:rPr lang="en-US" sz="1253" b="1" spc="5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Construindo Conhecimento,</a:t>
              </a:r>
            </a:p>
            <a:p>
              <a:pPr algn="ctr">
                <a:lnSpc>
                  <a:spcPts val="1467"/>
                </a:lnSpc>
              </a:pPr>
              <a:r>
                <a:rPr lang="en-US" sz="1253" b="1" spc="5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Transformando Pessoas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49586" y="0"/>
              <a:ext cx="897821" cy="1021962"/>
              <a:chOff x="0" y="0"/>
              <a:chExt cx="3756431" cy="427583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63500" y="1398524"/>
                <a:ext cx="1567180" cy="2813685"/>
              </a:xfrm>
              <a:custGeom>
                <a:avLst/>
                <a:gdLst/>
                <a:ahLst/>
                <a:cxnLst/>
                <a:rect l="l" t="t" r="r" b="b"/>
                <a:pathLst>
                  <a:path w="1567180" h="2813685">
                    <a:moveTo>
                      <a:pt x="313055" y="562610"/>
                    </a:moveTo>
                    <a:lnTo>
                      <a:pt x="313055" y="753491"/>
                    </a:lnTo>
                    <a:cubicBezTo>
                      <a:pt x="313055" y="871601"/>
                      <a:pt x="376047" y="980694"/>
                      <a:pt x="478409" y="1039749"/>
                    </a:cubicBezTo>
                    <a:lnTo>
                      <a:pt x="1405128" y="1574800"/>
                    </a:lnTo>
                    <a:cubicBezTo>
                      <a:pt x="1505331" y="1632712"/>
                      <a:pt x="1567180" y="1739646"/>
                      <a:pt x="1567180" y="1855343"/>
                    </a:cubicBezTo>
                    <a:lnTo>
                      <a:pt x="1567180" y="2813685"/>
                    </a:lnTo>
                    <a:lnTo>
                      <a:pt x="0" y="1909064"/>
                    </a:lnTo>
                    <a:lnTo>
                      <a:pt x="0" y="1527175"/>
                    </a:lnTo>
                    <a:lnTo>
                      <a:pt x="1255649" y="2252091"/>
                    </a:lnTo>
                    <a:lnTo>
                      <a:pt x="1255649" y="2057400"/>
                    </a:lnTo>
                    <a:cubicBezTo>
                      <a:pt x="1255649" y="1941703"/>
                      <a:pt x="1193927" y="1834642"/>
                      <a:pt x="1093724" y="1776857"/>
                    </a:cubicBezTo>
                    <a:lnTo>
                      <a:pt x="270510" y="1301623"/>
                    </a:lnTo>
                    <a:cubicBezTo>
                      <a:pt x="103124" y="1204976"/>
                      <a:pt x="0" y="1026414"/>
                      <a:pt x="0" y="833120"/>
                    </a:cubicBezTo>
                    <a:lnTo>
                      <a:pt x="0" y="0"/>
                    </a:lnTo>
                    <a:lnTo>
                      <a:pt x="1567053" y="904748"/>
                    </a:lnTo>
                    <a:lnTo>
                      <a:pt x="1567053" y="1286510"/>
                    </a:lnTo>
                    <a:lnTo>
                      <a:pt x="1255522" y="11066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2125853" y="1398524"/>
                <a:ext cx="1567053" cy="2813812"/>
              </a:xfrm>
              <a:custGeom>
                <a:avLst/>
                <a:gdLst/>
                <a:ahLst/>
                <a:cxnLst/>
                <a:rect l="l" t="t" r="r" b="b"/>
                <a:pathLst>
                  <a:path w="1567053" h="2813812">
                    <a:moveTo>
                      <a:pt x="1100328" y="1033145"/>
                    </a:moveTo>
                    <a:cubicBezTo>
                      <a:pt x="854329" y="1175258"/>
                      <a:pt x="475742" y="1393698"/>
                      <a:pt x="311531" y="1488567"/>
                    </a:cubicBezTo>
                    <a:lnTo>
                      <a:pt x="311531" y="1106805"/>
                    </a:lnTo>
                    <a:cubicBezTo>
                      <a:pt x="519176" y="986917"/>
                      <a:pt x="1053592" y="678434"/>
                      <a:pt x="1253998" y="562610"/>
                    </a:cubicBezTo>
                    <a:lnTo>
                      <a:pt x="1253998" y="766826"/>
                    </a:lnTo>
                    <a:cubicBezTo>
                      <a:pt x="1253998" y="876681"/>
                      <a:pt x="1195451" y="978154"/>
                      <a:pt x="1100328" y="1033018"/>
                    </a:cubicBezTo>
                    <a:moveTo>
                      <a:pt x="0" y="904748"/>
                    </a:moveTo>
                    <a:lnTo>
                      <a:pt x="0" y="2813812"/>
                    </a:lnTo>
                    <a:lnTo>
                      <a:pt x="311531" y="2633980"/>
                    </a:lnTo>
                    <a:lnTo>
                      <a:pt x="311531" y="1981835"/>
                    </a:lnTo>
                    <a:cubicBezTo>
                      <a:pt x="311531" y="1912874"/>
                      <a:pt x="348361" y="1849120"/>
                      <a:pt x="408051" y="1814576"/>
                    </a:cubicBezTo>
                    <a:lnTo>
                      <a:pt x="841375" y="1564386"/>
                    </a:lnTo>
                    <a:cubicBezTo>
                      <a:pt x="896747" y="1532509"/>
                      <a:pt x="967486" y="1552575"/>
                      <a:pt x="997712" y="1608836"/>
                    </a:cubicBezTo>
                    <a:lnTo>
                      <a:pt x="1253998" y="2085848"/>
                    </a:lnTo>
                    <a:lnTo>
                      <a:pt x="1565529" y="1906016"/>
                    </a:lnTo>
                    <a:lnTo>
                      <a:pt x="1253998" y="1326134"/>
                    </a:lnTo>
                    <a:lnTo>
                      <a:pt x="1296543" y="1301496"/>
                    </a:lnTo>
                    <a:cubicBezTo>
                      <a:pt x="1463929" y="1204849"/>
                      <a:pt x="1567053" y="1026287"/>
                      <a:pt x="1567053" y="832993"/>
                    </a:cubicBezTo>
                    <a:lnTo>
                      <a:pt x="156705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90551" y="34544"/>
                <a:ext cx="3575304" cy="1920367"/>
              </a:xfrm>
              <a:custGeom>
                <a:avLst/>
                <a:gdLst/>
                <a:ahLst/>
                <a:cxnLst/>
                <a:rect l="l" t="t" r="r" b="b"/>
                <a:pathLst>
                  <a:path w="3575304" h="1920367">
                    <a:moveTo>
                      <a:pt x="1789049" y="1579118"/>
                    </a:moveTo>
                    <a:lnTo>
                      <a:pt x="1788541" y="1578864"/>
                    </a:lnTo>
                    <a:lnTo>
                      <a:pt x="1430782" y="1372235"/>
                    </a:lnTo>
                    <a:lnTo>
                      <a:pt x="2502408" y="753491"/>
                    </a:lnTo>
                    <a:lnTo>
                      <a:pt x="2860167" y="960120"/>
                    </a:lnTo>
                    <a:lnTo>
                      <a:pt x="1789049" y="1578483"/>
                    </a:lnTo>
                    <a:close/>
                    <a:moveTo>
                      <a:pt x="715010" y="958977"/>
                    </a:moveTo>
                    <a:lnTo>
                      <a:pt x="1786763" y="340233"/>
                    </a:lnTo>
                    <a:lnTo>
                      <a:pt x="1789049" y="338836"/>
                    </a:lnTo>
                    <a:lnTo>
                      <a:pt x="1789049" y="341503"/>
                    </a:lnTo>
                    <a:lnTo>
                      <a:pt x="2144649" y="546735"/>
                    </a:lnTo>
                    <a:lnTo>
                      <a:pt x="1072896" y="1165606"/>
                    </a:lnTo>
                    <a:close/>
                    <a:moveTo>
                      <a:pt x="1465580" y="115316"/>
                    </a:moveTo>
                    <a:lnTo>
                      <a:pt x="0" y="958723"/>
                    </a:lnTo>
                    <a:lnTo>
                      <a:pt x="1465326" y="1804670"/>
                    </a:lnTo>
                    <a:cubicBezTo>
                      <a:pt x="1665732" y="1920367"/>
                      <a:pt x="1912493" y="1920367"/>
                      <a:pt x="2112899" y="1804670"/>
                    </a:cubicBezTo>
                    <a:lnTo>
                      <a:pt x="3575304" y="960374"/>
                    </a:lnTo>
                    <a:lnTo>
                      <a:pt x="2112391" y="115697"/>
                    </a:lnTo>
                    <a:cubicBezTo>
                      <a:pt x="1912366" y="127"/>
                      <a:pt x="1665859" y="0"/>
                      <a:pt x="1465580" y="115316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775482" y="552908"/>
              <a:ext cx="442969" cy="296561"/>
              <a:chOff x="0" y="0"/>
              <a:chExt cx="1853362" cy="12407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63500" y="63500"/>
                <a:ext cx="1010158" cy="1098296"/>
              </a:xfrm>
              <a:custGeom>
                <a:avLst/>
                <a:gdLst/>
                <a:ahLst/>
                <a:cxnLst/>
                <a:rect l="l" t="t" r="r" b="b"/>
                <a:pathLst>
                  <a:path w="1010158" h="1098296">
                    <a:moveTo>
                      <a:pt x="112903" y="0"/>
                    </a:moveTo>
                    <a:lnTo>
                      <a:pt x="505841" y="963803"/>
                    </a:lnTo>
                    <a:lnTo>
                      <a:pt x="895731" y="0"/>
                    </a:lnTo>
                    <a:lnTo>
                      <a:pt x="1010158" y="0"/>
                    </a:lnTo>
                    <a:lnTo>
                      <a:pt x="552196" y="1098296"/>
                    </a:lnTo>
                    <a:lnTo>
                      <a:pt x="457835" y="10982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070610" y="342011"/>
                <a:ext cx="719201" cy="835406"/>
              </a:xfrm>
              <a:custGeom>
                <a:avLst/>
                <a:gdLst/>
                <a:ahLst/>
                <a:cxnLst/>
                <a:rect l="l" t="t" r="r" b="b"/>
                <a:pathLst>
                  <a:path w="719201" h="835406">
                    <a:moveTo>
                      <a:pt x="303149" y="754888"/>
                    </a:moveTo>
                    <a:cubicBezTo>
                      <a:pt x="349504" y="754888"/>
                      <a:pt x="395732" y="744855"/>
                      <a:pt x="441579" y="724662"/>
                    </a:cubicBezTo>
                    <a:cubicBezTo>
                      <a:pt x="487426" y="704469"/>
                      <a:pt x="523875" y="677037"/>
                      <a:pt x="550672" y="641858"/>
                    </a:cubicBezTo>
                    <a:cubicBezTo>
                      <a:pt x="557911" y="632587"/>
                      <a:pt x="564007" y="622554"/>
                      <a:pt x="569214" y="611632"/>
                    </a:cubicBezTo>
                    <a:cubicBezTo>
                      <a:pt x="574421" y="600710"/>
                      <a:pt x="576961" y="590804"/>
                      <a:pt x="576961" y="581406"/>
                    </a:cubicBezTo>
                    <a:lnTo>
                      <a:pt x="576961" y="450088"/>
                    </a:lnTo>
                    <a:cubicBezTo>
                      <a:pt x="541909" y="436753"/>
                      <a:pt x="505206" y="426339"/>
                      <a:pt x="467106" y="419100"/>
                    </a:cubicBezTo>
                    <a:cubicBezTo>
                      <a:pt x="429006" y="411861"/>
                      <a:pt x="391795" y="408305"/>
                      <a:pt x="355727" y="408305"/>
                    </a:cubicBezTo>
                    <a:cubicBezTo>
                      <a:pt x="280416" y="408305"/>
                      <a:pt x="219329" y="423545"/>
                      <a:pt x="172466" y="453898"/>
                    </a:cubicBezTo>
                    <a:cubicBezTo>
                      <a:pt x="125603" y="484251"/>
                      <a:pt x="102108" y="526415"/>
                      <a:pt x="102108" y="580009"/>
                    </a:cubicBezTo>
                    <a:cubicBezTo>
                      <a:pt x="102108" y="601599"/>
                      <a:pt x="106172" y="622808"/>
                      <a:pt x="114427" y="643382"/>
                    </a:cubicBezTo>
                    <a:cubicBezTo>
                      <a:pt x="122682" y="663956"/>
                      <a:pt x="135382" y="682625"/>
                      <a:pt x="152400" y="699135"/>
                    </a:cubicBezTo>
                    <a:cubicBezTo>
                      <a:pt x="169418" y="715645"/>
                      <a:pt x="190246" y="729107"/>
                      <a:pt x="215011" y="739394"/>
                    </a:cubicBezTo>
                    <a:cubicBezTo>
                      <a:pt x="239776" y="749681"/>
                      <a:pt x="269113" y="754888"/>
                      <a:pt x="303149" y="754888"/>
                    </a:cubicBezTo>
                    <a:moveTo>
                      <a:pt x="276860" y="835279"/>
                    </a:moveTo>
                    <a:cubicBezTo>
                      <a:pt x="235585" y="835279"/>
                      <a:pt x="197993" y="828802"/>
                      <a:pt x="163957" y="815975"/>
                    </a:cubicBezTo>
                    <a:cubicBezTo>
                      <a:pt x="129921" y="803148"/>
                      <a:pt x="100711" y="785241"/>
                      <a:pt x="76581" y="762635"/>
                    </a:cubicBezTo>
                    <a:cubicBezTo>
                      <a:pt x="52451" y="740029"/>
                      <a:pt x="33528" y="713613"/>
                      <a:pt x="20066" y="683768"/>
                    </a:cubicBezTo>
                    <a:cubicBezTo>
                      <a:pt x="6604" y="653923"/>
                      <a:pt x="0" y="622427"/>
                      <a:pt x="0" y="589407"/>
                    </a:cubicBezTo>
                    <a:cubicBezTo>
                      <a:pt x="0" y="552323"/>
                      <a:pt x="8255" y="518541"/>
                      <a:pt x="24765" y="488061"/>
                    </a:cubicBezTo>
                    <a:cubicBezTo>
                      <a:pt x="41275" y="457581"/>
                      <a:pt x="64516" y="431546"/>
                      <a:pt x="94361" y="409956"/>
                    </a:cubicBezTo>
                    <a:cubicBezTo>
                      <a:pt x="124206" y="388366"/>
                      <a:pt x="160147" y="371602"/>
                      <a:pt x="201803" y="359664"/>
                    </a:cubicBezTo>
                    <a:cubicBezTo>
                      <a:pt x="243459" y="347726"/>
                      <a:pt x="289687" y="341884"/>
                      <a:pt x="340233" y="341884"/>
                    </a:cubicBezTo>
                    <a:cubicBezTo>
                      <a:pt x="380492" y="341884"/>
                      <a:pt x="421640" y="345567"/>
                      <a:pt x="463931" y="352679"/>
                    </a:cubicBezTo>
                    <a:cubicBezTo>
                      <a:pt x="506222" y="359791"/>
                      <a:pt x="543814" y="370205"/>
                      <a:pt x="576834" y="383667"/>
                    </a:cubicBezTo>
                    <a:lnTo>
                      <a:pt x="576834" y="310896"/>
                    </a:lnTo>
                    <a:cubicBezTo>
                      <a:pt x="576834" y="239776"/>
                      <a:pt x="556514" y="183261"/>
                      <a:pt x="515747" y="141478"/>
                    </a:cubicBezTo>
                    <a:cubicBezTo>
                      <a:pt x="474980" y="99695"/>
                      <a:pt x="420116" y="78867"/>
                      <a:pt x="351028" y="78867"/>
                    </a:cubicBezTo>
                    <a:cubicBezTo>
                      <a:pt x="307721" y="78867"/>
                      <a:pt x="264668" y="87122"/>
                      <a:pt x="221869" y="103632"/>
                    </a:cubicBezTo>
                    <a:cubicBezTo>
                      <a:pt x="179070" y="120142"/>
                      <a:pt x="135509" y="143891"/>
                      <a:pt x="91186" y="174752"/>
                    </a:cubicBezTo>
                    <a:lnTo>
                      <a:pt x="54102" y="105156"/>
                    </a:lnTo>
                    <a:cubicBezTo>
                      <a:pt x="106680" y="70104"/>
                      <a:pt x="157734" y="43815"/>
                      <a:pt x="207264" y="26289"/>
                    </a:cubicBezTo>
                    <a:cubicBezTo>
                      <a:pt x="256794" y="8763"/>
                      <a:pt x="308356" y="0"/>
                      <a:pt x="361950" y="0"/>
                    </a:cubicBezTo>
                    <a:cubicBezTo>
                      <a:pt x="459867" y="0"/>
                      <a:pt x="537718" y="28321"/>
                      <a:pt x="595503" y="85090"/>
                    </a:cubicBezTo>
                    <a:cubicBezTo>
                      <a:pt x="653288" y="141859"/>
                      <a:pt x="682117" y="220218"/>
                      <a:pt x="682117" y="320167"/>
                    </a:cubicBezTo>
                    <a:lnTo>
                      <a:pt x="682117" y="683641"/>
                    </a:lnTo>
                    <a:cubicBezTo>
                      <a:pt x="682117" y="712470"/>
                      <a:pt x="694436" y="726948"/>
                      <a:pt x="719201" y="726948"/>
                    </a:cubicBezTo>
                    <a:lnTo>
                      <a:pt x="719201" y="819785"/>
                    </a:lnTo>
                    <a:cubicBezTo>
                      <a:pt x="710946" y="820801"/>
                      <a:pt x="703199" y="821563"/>
                      <a:pt x="695960" y="822071"/>
                    </a:cubicBezTo>
                    <a:cubicBezTo>
                      <a:pt x="688721" y="822579"/>
                      <a:pt x="682498" y="822833"/>
                      <a:pt x="677418" y="822833"/>
                    </a:cubicBezTo>
                    <a:cubicBezTo>
                      <a:pt x="656844" y="822833"/>
                      <a:pt x="637921" y="816610"/>
                      <a:pt x="620903" y="804291"/>
                    </a:cubicBezTo>
                    <a:cubicBezTo>
                      <a:pt x="603885" y="791972"/>
                      <a:pt x="594360" y="773303"/>
                      <a:pt x="592328" y="748665"/>
                    </a:cubicBezTo>
                    <a:lnTo>
                      <a:pt x="589280" y="685292"/>
                    </a:lnTo>
                    <a:cubicBezTo>
                      <a:pt x="554228" y="732790"/>
                      <a:pt x="508000" y="769620"/>
                      <a:pt x="450850" y="795909"/>
                    </a:cubicBezTo>
                    <a:cubicBezTo>
                      <a:pt x="393700" y="822198"/>
                      <a:pt x="335661" y="835406"/>
                      <a:pt x="276860" y="835406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787318" y="165925"/>
              <a:ext cx="452949" cy="298038"/>
              <a:chOff x="0" y="0"/>
              <a:chExt cx="1895107" cy="1246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63500" y="71247"/>
                <a:ext cx="798576" cy="1112012"/>
              </a:xfrm>
              <a:custGeom>
                <a:avLst/>
                <a:gdLst/>
                <a:ahLst/>
                <a:cxnLst/>
                <a:rect l="l" t="t" r="r" b="b"/>
                <a:pathLst>
                  <a:path w="798576" h="1112012">
                    <a:moveTo>
                      <a:pt x="244348" y="310896"/>
                    </a:moveTo>
                    <a:cubicBezTo>
                      <a:pt x="244348" y="332486"/>
                      <a:pt x="248920" y="351409"/>
                      <a:pt x="258318" y="367411"/>
                    </a:cubicBezTo>
                    <a:cubicBezTo>
                      <a:pt x="267716" y="383413"/>
                      <a:pt x="279654" y="396748"/>
                      <a:pt x="294640" y="407670"/>
                    </a:cubicBezTo>
                    <a:cubicBezTo>
                      <a:pt x="309626" y="418592"/>
                      <a:pt x="326136" y="426720"/>
                      <a:pt x="344170" y="432435"/>
                    </a:cubicBezTo>
                    <a:cubicBezTo>
                      <a:pt x="362204" y="438150"/>
                      <a:pt x="380492" y="440944"/>
                      <a:pt x="399161" y="440944"/>
                    </a:cubicBezTo>
                    <a:cubicBezTo>
                      <a:pt x="416687" y="440944"/>
                      <a:pt x="434721" y="438150"/>
                      <a:pt x="453263" y="432435"/>
                    </a:cubicBezTo>
                    <a:cubicBezTo>
                      <a:pt x="471805" y="426720"/>
                      <a:pt x="488569" y="418338"/>
                      <a:pt x="503555" y="406908"/>
                    </a:cubicBezTo>
                    <a:cubicBezTo>
                      <a:pt x="518541" y="395478"/>
                      <a:pt x="530606" y="381889"/>
                      <a:pt x="539877" y="365887"/>
                    </a:cubicBezTo>
                    <a:cubicBezTo>
                      <a:pt x="549148" y="349885"/>
                      <a:pt x="553847" y="331089"/>
                      <a:pt x="553847" y="309372"/>
                    </a:cubicBezTo>
                    <a:cubicBezTo>
                      <a:pt x="553847" y="271272"/>
                      <a:pt x="538607" y="240792"/>
                      <a:pt x="508254" y="218059"/>
                    </a:cubicBezTo>
                    <a:cubicBezTo>
                      <a:pt x="477901" y="195326"/>
                      <a:pt x="440944" y="184023"/>
                      <a:pt x="397637" y="184023"/>
                    </a:cubicBezTo>
                    <a:cubicBezTo>
                      <a:pt x="355346" y="184023"/>
                      <a:pt x="319278" y="195580"/>
                      <a:pt x="289306" y="218821"/>
                    </a:cubicBezTo>
                    <a:cubicBezTo>
                      <a:pt x="259334" y="242062"/>
                      <a:pt x="244475" y="272669"/>
                      <a:pt x="244475" y="310896"/>
                    </a:cubicBezTo>
                    <a:moveTo>
                      <a:pt x="587883" y="761111"/>
                    </a:moveTo>
                    <a:cubicBezTo>
                      <a:pt x="587883" y="735330"/>
                      <a:pt x="582422" y="712089"/>
                      <a:pt x="571627" y="691515"/>
                    </a:cubicBezTo>
                    <a:cubicBezTo>
                      <a:pt x="560832" y="670941"/>
                      <a:pt x="546354" y="653669"/>
                      <a:pt x="528320" y="639699"/>
                    </a:cubicBezTo>
                    <a:cubicBezTo>
                      <a:pt x="510286" y="625729"/>
                      <a:pt x="489839" y="615188"/>
                      <a:pt x="467233" y="607949"/>
                    </a:cubicBezTo>
                    <a:cubicBezTo>
                      <a:pt x="444627" y="600710"/>
                      <a:pt x="421259" y="597154"/>
                      <a:pt x="397637" y="597154"/>
                    </a:cubicBezTo>
                    <a:cubicBezTo>
                      <a:pt x="372872" y="597154"/>
                      <a:pt x="349123" y="600964"/>
                      <a:pt x="326517" y="608711"/>
                    </a:cubicBezTo>
                    <a:cubicBezTo>
                      <a:pt x="303911" y="616458"/>
                      <a:pt x="283972" y="627507"/>
                      <a:pt x="266954" y="641985"/>
                    </a:cubicBezTo>
                    <a:cubicBezTo>
                      <a:pt x="249936" y="656463"/>
                      <a:pt x="236220" y="673735"/>
                      <a:pt x="225933" y="693801"/>
                    </a:cubicBezTo>
                    <a:cubicBezTo>
                      <a:pt x="215646" y="713867"/>
                      <a:pt x="210439" y="736346"/>
                      <a:pt x="210439" y="761111"/>
                    </a:cubicBezTo>
                    <a:cubicBezTo>
                      <a:pt x="210439" y="785876"/>
                      <a:pt x="215900" y="808228"/>
                      <a:pt x="226695" y="828421"/>
                    </a:cubicBezTo>
                    <a:cubicBezTo>
                      <a:pt x="237490" y="848614"/>
                      <a:pt x="251714" y="865759"/>
                      <a:pt x="269240" y="880237"/>
                    </a:cubicBezTo>
                    <a:cubicBezTo>
                      <a:pt x="286766" y="894715"/>
                      <a:pt x="306832" y="905764"/>
                      <a:pt x="329565" y="913511"/>
                    </a:cubicBezTo>
                    <a:cubicBezTo>
                      <a:pt x="352298" y="921258"/>
                      <a:pt x="375412" y="925068"/>
                      <a:pt x="399161" y="925068"/>
                    </a:cubicBezTo>
                    <a:cubicBezTo>
                      <a:pt x="423926" y="925068"/>
                      <a:pt x="447675" y="921004"/>
                      <a:pt x="470281" y="912622"/>
                    </a:cubicBezTo>
                    <a:cubicBezTo>
                      <a:pt x="492887" y="904240"/>
                      <a:pt x="513080" y="893064"/>
                      <a:pt x="530606" y="878586"/>
                    </a:cubicBezTo>
                    <a:cubicBezTo>
                      <a:pt x="548132" y="864108"/>
                      <a:pt x="562102" y="846836"/>
                      <a:pt x="572389" y="826770"/>
                    </a:cubicBezTo>
                    <a:cubicBezTo>
                      <a:pt x="582676" y="806704"/>
                      <a:pt x="587883" y="784733"/>
                      <a:pt x="587883" y="760984"/>
                    </a:cubicBezTo>
                    <a:moveTo>
                      <a:pt x="798322" y="773303"/>
                    </a:moveTo>
                    <a:cubicBezTo>
                      <a:pt x="798322" y="824865"/>
                      <a:pt x="787781" y="871347"/>
                      <a:pt x="766572" y="912495"/>
                    </a:cubicBezTo>
                    <a:cubicBezTo>
                      <a:pt x="745363" y="953643"/>
                      <a:pt x="716534" y="989330"/>
                      <a:pt x="679958" y="1019175"/>
                    </a:cubicBezTo>
                    <a:cubicBezTo>
                      <a:pt x="643382" y="1049020"/>
                      <a:pt x="600837" y="1072007"/>
                      <a:pt x="552323" y="1088009"/>
                    </a:cubicBezTo>
                    <a:cubicBezTo>
                      <a:pt x="503809" y="1104011"/>
                      <a:pt x="452247" y="1112012"/>
                      <a:pt x="397637" y="1112012"/>
                    </a:cubicBezTo>
                    <a:cubicBezTo>
                      <a:pt x="343027" y="1112012"/>
                      <a:pt x="291465" y="1103503"/>
                      <a:pt x="242951" y="1086485"/>
                    </a:cubicBezTo>
                    <a:cubicBezTo>
                      <a:pt x="194437" y="1069467"/>
                      <a:pt x="152146" y="1045464"/>
                      <a:pt x="116078" y="1014603"/>
                    </a:cubicBezTo>
                    <a:cubicBezTo>
                      <a:pt x="80010" y="983742"/>
                      <a:pt x="51562" y="947039"/>
                      <a:pt x="30988" y="904748"/>
                    </a:cubicBezTo>
                    <a:cubicBezTo>
                      <a:pt x="10414" y="862457"/>
                      <a:pt x="0" y="816229"/>
                      <a:pt x="0" y="765683"/>
                    </a:cubicBezTo>
                    <a:cubicBezTo>
                      <a:pt x="0" y="734695"/>
                      <a:pt x="5080" y="706120"/>
                      <a:pt x="15494" y="679831"/>
                    </a:cubicBezTo>
                    <a:cubicBezTo>
                      <a:pt x="25908" y="653542"/>
                      <a:pt x="39243" y="629539"/>
                      <a:pt x="55753" y="607949"/>
                    </a:cubicBezTo>
                    <a:cubicBezTo>
                      <a:pt x="72263" y="586359"/>
                      <a:pt x="90551" y="567182"/>
                      <a:pt x="110617" y="550672"/>
                    </a:cubicBezTo>
                    <a:cubicBezTo>
                      <a:pt x="130683" y="534162"/>
                      <a:pt x="151130" y="520827"/>
                      <a:pt x="171704" y="510413"/>
                    </a:cubicBezTo>
                    <a:cubicBezTo>
                      <a:pt x="133477" y="491871"/>
                      <a:pt x="100965" y="464058"/>
                      <a:pt x="74295" y="426847"/>
                    </a:cubicBezTo>
                    <a:cubicBezTo>
                      <a:pt x="47625" y="389636"/>
                      <a:pt x="34036" y="349123"/>
                      <a:pt x="34036" y="304800"/>
                    </a:cubicBezTo>
                    <a:cubicBezTo>
                      <a:pt x="34036" y="255270"/>
                      <a:pt x="45085" y="211709"/>
                      <a:pt x="67310" y="174117"/>
                    </a:cubicBezTo>
                    <a:cubicBezTo>
                      <a:pt x="89535" y="136525"/>
                      <a:pt x="118364" y="104775"/>
                      <a:pt x="153924" y="78994"/>
                    </a:cubicBezTo>
                    <a:cubicBezTo>
                      <a:pt x="189484" y="53213"/>
                      <a:pt x="228727" y="33655"/>
                      <a:pt x="271526" y="20193"/>
                    </a:cubicBezTo>
                    <a:cubicBezTo>
                      <a:pt x="314325" y="6731"/>
                      <a:pt x="356870" y="0"/>
                      <a:pt x="399161" y="0"/>
                    </a:cubicBezTo>
                    <a:cubicBezTo>
                      <a:pt x="440436" y="0"/>
                      <a:pt x="482981" y="6477"/>
                      <a:pt x="526796" y="19304"/>
                    </a:cubicBezTo>
                    <a:cubicBezTo>
                      <a:pt x="570611" y="32131"/>
                      <a:pt x="610108" y="51562"/>
                      <a:pt x="645160" y="77343"/>
                    </a:cubicBezTo>
                    <a:cubicBezTo>
                      <a:pt x="680212" y="103124"/>
                      <a:pt x="709041" y="134874"/>
                      <a:pt x="731774" y="172466"/>
                    </a:cubicBezTo>
                    <a:cubicBezTo>
                      <a:pt x="754507" y="210058"/>
                      <a:pt x="765810" y="253619"/>
                      <a:pt x="765810" y="303149"/>
                    </a:cubicBezTo>
                    <a:cubicBezTo>
                      <a:pt x="765810" y="324866"/>
                      <a:pt x="762127" y="346202"/>
                      <a:pt x="755015" y="367411"/>
                    </a:cubicBezTo>
                    <a:cubicBezTo>
                      <a:pt x="747903" y="388620"/>
                      <a:pt x="737743" y="408178"/>
                      <a:pt x="724789" y="426212"/>
                    </a:cubicBezTo>
                    <a:cubicBezTo>
                      <a:pt x="711835" y="444246"/>
                      <a:pt x="696722" y="460502"/>
                      <a:pt x="679196" y="474980"/>
                    </a:cubicBezTo>
                    <a:cubicBezTo>
                      <a:pt x="661670" y="489458"/>
                      <a:pt x="643128" y="501269"/>
                      <a:pt x="623570" y="510540"/>
                    </a:cubicBezTo>
                    <a:cubicBezTo>
                      <a:pt x="646303" y="521843"/>
                      <a:pt x="667893" y="536067"/>
                      <a:pt x="688594" y="553085"/>
                    </a:cubicBezTo>
                    <a:cubicBezTo>
                      <a:pt x="709295" y="570103"/>
                      <a:pt x="727837" y="589661"/>
                      <a:pt x="744347" y="611886"/>
                    </a:cubicBezTo>
                    <a:cubicBezTo>
                      <a:pt x="760857" y="634111"/>
                      <a:pt x="773938" y="658495"/>
                      <a:pt x="783844" y="685419"/>
                    </a:cubicBezTo>
                    <a:cubicBezTo>
                      <a:pt x="793750" y="712343"/>
                      <a:pt x="798576" y="741680"/>
                      <a:pt x="798576" y="773557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963930" y="63500"/>
                <a:ext cx="867791" cy="1118616"/>
              </a:xfrm>
              <a:custGeom>
                <a:avLst/>
                <a:gdLst/>
                <a:ahLst/>
                <a:cxnLst/>
                <a:rect l="l" t="t" r="r" b="b"/>
                <a:pathLst>
                  <a:path w="867791" h="1118616">
                    <a:moveTo>
                      <a:pt x="734695" y="295402"/>
                    </a:moveTo>
                    <a:cubicBezTo>
                      <a:pt x="727456" y="288163"/>
                      <a:pt x="714248" y="278384"/>
                      <a:pt x="695198" y="265938"/>
                    </a:cubicBezTo>
                    <a:cubicBezTo>
                      <a:pt x="676148" y="253492"/>
                      <a:pt x="652907" y="241427"/>
                      <a:pt x="625602" y="229616"/>
                    </a:cubicBezTo>
                    <a:cubicBezTo>
                      <a:pt x="598297" y="217805"/>
                      <a:pt x="568579" y="207772"/>
                      <a:pt x="536702" y="199390"/>
                    </a:cubicBezTo>
                    <a:cubicBezTo>
                      <a:pt x="504825" y="191008"/>
                      <a:pt x="472186" y="187071"/>
                      <a:pt x="439293" y="187071"/>
                    </a:cubicBezTo>
                    <a:cubicBezTo>
                      <a:pt x="380492" y="187071"/>
                      <a:pt x="336677" y="197866"/>
                      <a:pt x="307848" y="219583"/>
                    </a:cubicBezTo>
                    <a:cubicBezTo>
                      <a:pt x="279019" y="241300"/>
                      <a:pt x="264541" y="271653"/>
                      <a:pt x="264541" y="310896"/>
                    </a:cubicBezTo>
                    <a:cubicBezTo>
                      <a:pt x="264541" y="333629"/>
                      <a:pt x="270002" y="352425"/>
                      <a:pt x="280797" y="367411"/>
                    </a:cubicBezTo>
                    <a:cubicBezTo>
                      <a:pt x="291592" y="382397"/>
                      <a:pt x="307340" y="395478"/>
                      <a:pt x="327914" y="406908"/>
                    </a:cubicBezTo>
                    <a:cubicBezTo>
                      <a:pt x="348488" y="418338"/>
                      <a:pt x="374523" y="428625"/>
                      <a:pt x="406019" y="437896"/>
                    </a:cubicBezTo>
                    <a:cubicBezTo>
                      <a:pt x="437515" y="447167"/>
                      <a:pt x="473837" y="456946"/>
                      <a:pt x="515112" y="467360"/>
                    </a:cubicBezTo>
                    <a:cubicBezTo>
                      <a:pt x="568706" y="481838"/>
                      <a:pt x="617474" y="497332"/>
                      <a:pt x="661289" y="513715"/>
                    </a:cubicBezTo>
                    <a:cubicBezTo>
                      <a:pt x="705104" y="530098"/>
                      <a:pt x="742315" y="550799"/>
                      <a:pt x="772668" y="575564"/>
                    </a:cubicBezTo>
                    <a:cubicBezTo>
                      <a:pt x="803021" y="600329"/>
                      <a:pt x="826516" y="629920"/>
                      <a:pt x="843026" y="664464"/>
                    </a:cubicBezTo>
                    <a:cubicBezTo>
                      <a:pt x="859536" y="699008"/>
                      <a:pt x="867791" y="741553"/>
                      <a:pt x="867791" y="792099"/>
                    </a:cubicBezTo>
                    <a:cubicBezTo>
                      <a:pt x="867791" y="850900"/>
                      <a:pt x="856742" y="901192"/>
                      <a:pt x="834517" y="942975"/>
                    </a:cubicBezTo>
                    <a:cubicBezTo>
                      <a:pt x="812292" y="984758"/>
                      <a:pt x="782447" y="1018540"/>
                      <a:pt x="744728" y="1044321"/>
                    </a:cubicBezTo>
                    <a:cubicBezTo>
                      <a:pt x="707009" y="1070102"/>
                      <a:pt x="663702" y="1088898"/>
                      <a:pt x="614807" y="1100836"/>
                    </a:cubicBezTo>
                    <a:cubicBezTo>
                      <a:pt x="565912" y="1112774"/>
                      <a:pt x="514477" y="1118616"/>
                      <a:pt x="460883" y="1118616"/>
                    </a:cubicBezTo>
                    <a:cubicBezTo>
                      <a:pt x="378333" y="1118616"/>
                      <a:pt x="296926" y="1106170"/>
                      <a:pt x="216535" y="1081532"/>
                    </a:cubicBezTo>
                    <a:cubicBezTo>
                      <a:pt x="136144" y="1056894"/>
                      <a:pt x="63881" y="1021715"/>
                      <a:pt x="0" y="976376"/>
                    </a:cubicBezTo>
                    <a:lnTo>
                      <a:pt x="94361" y="792226"/>
                    </a:lnTo>
                    <a:cubicBezTo>
                      <a:pt x="103632" y="801497"/>
                      <a:pt x="120396" y="813689"/>
                      <a:pt x="144653" y="828548"/>
                    </a:cubicBezTo>
                    <a:cubicBezTo>
                      <a:pt x="168910" y="843407"/>
                      <a:pt x="197485" y="858520"/>
                      <a:pt x="230505" y="873379"/>
                    </a:cubicBezTo>
                    <a:cubicBezTo>
                      <a:pt x="263525" y="888238"/>
                      <a:pt x="300101" y="900938"/>
                      <a:pt x="340360" y="911352"/>
                    </a:cubicBezTo>
                    <a:cubicBezTo>
                      <a:pt x="380619" y="921766"/>
                      <a:pt x="421767" y="926846"/>
                      <a:pt x="464058" y="926846"/>
                    </a:cubicBezTo>
                    <a:cubicBezTo>
                      <a:pt x="581660" y="926846"/>
                      <a:pt x="640461" y="889254"/>
                      <a:pt x="640461" y="813943"/>
                    </a:cubicBezTo>
                    <a:cubicBezTo>
                      <a:pt x="640461" y="790194"/>
                      <a:pt x="633730" y="770128"/>
                      <a:pt x="620395" y="753618"/>
                    </a:cubicBezTo>
                    <a:cubicBezTo>
                      <a:pt x="607060" y="737108"/>
                      <a:pt x="587883" y="722630"/>
                      <a:pt x="563118" y="710311"/>
                    </a:cubicBezTo>
                    <a:cubicBezTo>
                      <a:pt x="538353" y="697992"/>
                      <a:pt x="508508" y="686562"/>
                      <a:pt x="473456" y="676275"/>
                    </a:cubicBezTo>
                    <a:cubicBezTo>
                      <a:pt x="438404" y="665988"/>
                      <a:pt x="399161" y="654685"/>
                      <a:pt x="355854" y="642239"/>
                    </a:cubicBezTo>
                    <a:cubicBezTo>
                      <a:pt x="303276" y="627761"/>
                      <a:pt x="257683" y="612013"/>
                      <a:pt x="218948" y="595122"/>
                    </a:cubicBezTo>
                    <a:cubicBezTo>
                      <a:pt x="180213" y="578231"/>
                      <a:pt x="148082" y="558038"/>
                      <a:pt x="122301" y="534797"/>
                    </a:cubicBezTo>
                    <a:cubicBezTo>
                      <a:pt x="96520" y="511556"/>
                      <a:pt x="77216" y="484759"/>
                      <a:pt x="64262" y="454406"/>
                    </a:cubicBezTo>
                    <a:cubicBezTo>
                      <a:pt x="51308" y="424053"/>
                      <a:pt x="44958" y="387604"/>
                      <a:pt x="44958" y="345313"/>
                    </a:cubicBezTo>
                    <a:cubicBezTo>
                      <a:pt x="44958" y="289560"/>
                      <a:pt x="55245" y="240157"/>
                      <a:pt x="75819" y="196850"/>
                    </a:cubicBezTo>
                    <a:cubicBezTo>
                      <a:pt x="96393" y="153543"/>
                      <a:pt x="125095" y="117475"/>
                      <a:pt x="161671" y="88519"/>
                    </a:cubicBezTo>
                    <a:cubicBezTo>
                      <a:pt x="198247" y="59563"/>
                      <a:pt x="240792" y="37719"/>
                      <a:pt x="289306" y="22733"/>
                    </a:cubicBezTo>
                    <a:cubicBezTo>
                      <a:pt x="337820" y="7747"/>
                      <a:pt x="389636" y="0"/>
                      <a:pt x="445389" y="0"/>
                    </a:cubicBezTo>
                    <a:cubicBezTo>
                      <a:pt x="522732" y="0"/>
                      <a:pt x="593852" y="12192"/>
                      <a:pt x="658876" y="36322"/>
                    </a:cubicBezTo>
                    <a:cubicBezTo>
                      <a:pt x="723900" y="60452"/>
                      <a:pt x="780542" y="89154"/>
                      <a:pt x="829056" y="1221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263538" y="182951"/>
              <a:ext cx="212223" cy="262508"/>
              <a:chOff x="0" y="0"/>
              <a:chExt cx="887933" cy="109832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87984" cy="1098296"/>
              </a:xfrm>
              <a:custGeom>
                <a:avLst/>
                <a:gdLst/>
                <a:ahLst/>
                <a:cxnLst/>
                <a:rect l="l" t="t" r="r" b="b"/>
                <a:pathLst>
                  <a:path w="887984" h="1098296">
                    <a:moveTo>
                      <a:pt x="213487" y="542925"/>
                    </a:moveTo>
                    <a:lnTo>
                      <a:pt x="481076" y="542925"/>
                    </a:lnTo>
                    <a:cubicBezTo>
                      <a:pt x="500634" y="542925"/>
                      <a:pt x="518922" y="538353"/>
                      <a:pt x="535940" y="528955"/>
                    </a:cubicBezTo>
                    <a:cubicBezTo>
                      <a:pt x="552958" y="519557"/>
                      <a:pt x="567690" y="507111"/>
                      <a:pt x="580009" y="491109"/>
                    </a:cubicBezTo>
                    <a:cubicBezTo>
                      <a:pt x="592328" y="475107"/>
                      <a:pt x="602234" y="456311"/>
                      <a:pt x="609473" y="434594"/>
                    </a:cubicBezTo>
                    <a:cubicBezTo>
                      <a:pt x="616712" y="412877"/>
                      <a:pt x="620268" y="389763"/>
                      <a:pt x="620268" y="364998"/>
                    </a:cubicBezTo>
                    <a:cubicBezTo>
                      <a:pt x="620268" y="339217"/>
                      <a:pt x="616077" y="315468"/>
                      <a:pt x="607949" y="293878"/>
                    </a:cubicBezTo>
                    <a:cubicBezTo>
                      <a:pt x="599821" y="272288"/>
                      <a:pt x="588645" y="253365"/>
                      <a:pt x="574675" y="237363"/>
                    </a:cubicBezTo>
                    <a:cubicBezTo>
                      <a:pt x="560705" y="221361"/>
                      <a:pt x="544703" y="209042"/>
                      <a:pt x="526796" y="200279"/>
                    </a:cubicBezTo>
                    <a:cubicBezTo>
                      <a:pt x="508889" y="191516"/>
                      <a:pt x="490474" y="187071"/>
                      <a:pt x="471805" y="187071"/>
                    </a:cubicBezTo>
                    <a:lnTo>
                      <a:pt x="213487" y="187071"/>
                    </a:lnTo>
                    <a:close/>
                    <a:moveTo>
                      <a:pt x="0" y="1098296"/>
                    </a:moveTo>
                    <a:lnTo>
                      <a:pt x="0" y="0"/>
                    </a:lnTo>
                    <a:lnTo>
                      <a:pt x="485775" y="0"/>
                    </a:lnTo>
                    <a:cubicBezTo>
                      <a:pt x="536321" y="0"/>
                      <a:pt x="582930" y="10541"/>
                      <a:pt x="625729" y="31750"/>
                    </a:cubicBezTo>
                    <a:cubicBezTo>
                      <a:pt x="668528" y="52959"/>
                      <a:pt x="705358" y="80772"/>
                      <a:pt x="736346" y="115316"/>
                    </a:cubicBezTo>
                    <a:cubicBezTo>
                      <a:pt x="767334" y="149860"/>
                      <a:pt x="791464" y="189103"/>
                      <a:pt x="809117" y="232918"/>
                    </a:cubicBezTo>
                    <a:cubicBezTo>
                      <a:pt x="826770" y="276733"/>
                      <a:pt x="835406" y="320802"/>
                      <a:pt x="835406" y="365252"/>
                    </a:cubicBezTo>
                    <a:cubicBezTo>
                      <a:pt x="835406" y="436372"/>
                      <a:pt x="817626" y="501142"/>
                      <a:pt x="782066" y="559435"/>
                    </a:cubicBezTo>
                    <a:cubicBezTo>
                      <a:pt x="746506" y="617728"/>
                      <a:pt x="698246" y="659765"/>
                      <a:pt x="637413" y="685546"/>
                    </a:cubicBezTo>
                    <a:lnTo>
                      <a:pt x="887984" y="1098296"/>
                    </a:lnTo>
                    <a:lnTo>
                      <a:pt x="648208" y="1098296"/>
                    </a:lnTo>
                    <a:lnTo>
                      <a:pt x="423926" y="730123"/>
                    </a:lnTo>
                    <a:lnTo>
                      <a:pt x="213487" y="730123"/>
                    </a:lnTo>
                    <a:lnTo>
                      <a:pt x="213487" y="10982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2236902" y="545514"/>
              <a:ext cx="307279" cy="303955"/>
              <a:chOff x="0" y="0"/>
              <a:chExt cx="1285634" cy="127172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63500" y="63500"/>
                <a:ext cx="301625" cy="1138428"/>
              </a:xfrm>
              <a:custGeom>
                <a:avLst/>
                <a:gdLst/>
                <a:ahLst/>
                <a:cxnLst/>
                <a:rect l="l" t="t" r="r" b="b"/>
                <a:pathLst>
                  <a:path w="301625" h="1138428">
                    <a:moveTo>
                      <a:pt x="0" y="0"/>
                    </a:moveTo>
                    <a:lnTo>
                      <a:pt x="105156" y="0"/>
                    </a:lnTo>
                    <a:lnTo>
                      <a:pt x="105156" y="946658"/>
                    </a:lnTo>
                    <a:cubicBezTo>
                      <a:pt x="105156" y="976630"/>
                      <a:pt x="113411" y="999998"/>
                      <a:pt x="129921" y="1017016"/>
                    </a:cubicBezTo>
                    <a:cubicBezTo>
                      <a:pt x="146431" y="1034034"/>
                      <a:pt x="169545" y="1042543"/>
                      <a:pt x="199517" y="1042543"/>
                    </a:cubicBezTo>
                    <a:cubicBezTo>
                      <a:pt x="210820" y="1042543"/>
                      <a:pt x="224282" y="1041019"/>
                      <a:pt x="239776" y="1037844"/>
                    </a:cubicBezTo>
                    <a:cubicBezTo>
                      <a:pt x="255270" y="1034669"/>
                      <a:pt x="269621" y="1030605"/>
                      <a:pt x="283083" y="1025525"/>
                    </a:cubicBezTo>
                    <a:lnTo>
                      <a:pt x="301625" y="1110615"/>
                    </a:lnTo>
                    <a:cubicBezTo>
                      <a:pt x="282067" y="1118870"/>
                      <a:pt x="258064" y="1125601"/>
                      <a:pt x="229616" y="1130681"/>
                    </a:cubicBezTo>
                    <a:cubicBezTo>
                      <a:pt x="201168" y="1135761"/>
                      <a:pt x="176784" y="1138428"/>
                      <a:pt x="156083" y="1138428"/>
                    </a:cubicBezTo>
                    <a:cubicBezTo>
                      <a:pt x="107569" y="1138428"/>
                      <a:pt x="69469" y="1124839"/>
                      <a:pt x="41656" y="1097407"/>
                    </a:cubicBezTo>
                    <a:cubicBezTo>
                      <a:pt x="13843" y="1069975"/>
                      <a:pt x="0" y="1031748"/>
                      <a:pt x="0" y="9823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420751" y="372872"/>
                <a:ext cx="801497" cy="835406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35406">
                    <a:moveTo>
                      <a:pt x="108331" y="420751"/>
                    </a:moveTo>
                    <a:cubicBezTo>
                      <a:pt x="108331" y="466090"/>
                      <a:pt x="115824" y="508127"/>
                      <a:pt x="130810" y="546862"/>
                    </a:cubicBezTo>
                    <a:cubicBezTo>
                      <a:pt x="145796" y="585597"/>
                      <a:pt x="166370" y="619506"/>
                      <a:pt x="192659" y="648970"/>
                    </a:cubicBezTo>
                    <a:cubicBezTo>
                      <a:pt x="218948" y="678434"/>
                      <a:pt x="249936" y="701294"/>
                      <a:pt x="285496" y="717804"/>
                    </a:cubicBezTo>
                    <a:cubicBezTo>
                      <a:pt x="321056" y="734314"/>
                      <a:pt x="359029" y="742569"/>
                      <a:pt x="399161" y="742569"/>
                    </a:cubicBezTo>
                    <a:cubicBezTo>
                      <a:pt x="439293" y="742569"/>
                      <a:pt x="477266" y="734060"/>
                      <a:pt x="512826" y="717042"/>
                    </a:cubicBezTo>
                    <a:cubicBezTo>
                      <a:pt x="548386" y="700024"/>
                      <a:pt x="579628" y="676783"/>
                      <a:pt x="606425" y="647446"/>
                    </a:cubicBezTo>
                    <a:cubicBezTo>
                      <a:pt x="633222" y="618109"/>
                      <a:pt x="654431" y="583819"/>
                      <a:pt x="669798" y="544576"/>
                    </a:cubicBezTo>
                    <a:cubicBezTo>
                      <a:pt x="685165" y="505333"/>
                      <a:pt x="693039" y="463169"/>
                      <a:pt x="693039" y="417703"/>
                    </a:cubicBezTo>
                    <a:cubicBezTo>
                      <a:pt x="693039" y="373380"/>
                      <a:pt x="685292" y="331343"/>
                      <a:pt x="669798" y="291592"/>
                    </a:cubicBezTo>
                    <a:cubicBezTo>
                      <a:pt x="654304" y="251841"/>
                      <a:pt x="633349" y="217297"/>
                      <a:pt x="606425" y="187960"/>
                    </a:cubicBezTo>
                    <a:cubicBezTo>
                      <a:pt x="579501" y="158623"/>
                      <a:pt x="548640" y="135382"/>
                      <a:pt x="513588" y="118364"/>
                    </a:cubicBezTo>
                    <a:cubicBezTo>
                      <a:pt x="478536" y="101346"/>
                      <a:pt x="440944" y="92837"/>
                      <a:pt x="400685" y="92837"/>
                    </a:cubicBezTo>
                    <a:cubicBezTo>
                      <a:pt x="360426" y="92837"/>
                      <a:pt x="322580" y="101346"/>
                      <a:pt x="287020" y="118364"/>
                    </a:cubicBezTo>
                    <a:cubicBezTo>
                      <a:pt x="251460" y="135382"/>
                      <a:pt x="220472" y="158877"/>
                      <a:pt x="194183" y="188722"/>
                    </a:cubicBezTo>
                    <a:cubicBezTo>
                      <a:pt x="167894" y="218567"/>
                      <a:pt x="146939" y="253492"/>
                      <a:pt x="131572" y="293116"/>
                    </a:cubicBezTo>
                    <a:cubicBezTo>
                      <a:pt x="116205" y="332740"/>
                      <a:pt x="108331" y="375412"/>
                      <a:pt x="108331" y="420751"/>
                    </a:cubicBezTo>
                    <a:moveTo>
                      <a:pt x="400685" y="835406"/>
                    </a:moveTo>
                    <a:cubicBezTo>
                      <a:pt x="341884" y="835406"/>
                      <a:pt x="288036" y="824357"/>
                      <a:pt x="239014" y="802132"/>
                    </a:cubicBezTo>
                    <a:cubicBezTo>
                      <a:pt x="189992" y="779907"/>
                      <a:pt x="147701" y="749808"/>
                      <a:pt x="112141" y="711708"/>
                    </a:cubicBezTo>
                    <a:cubicBezTo>
                      <a:pt x="76581" y="673608"/>
                      <a:pt x="49022" y="629158"/>
                      <a:pt x="29337" y="578739"/>
                    </a:cubicBezTo>
                    <a:cubicBezTo>
                      <a:pt x="9652" y="528320"/>
                      <a:pt x="0" y="475107"/>
                      <a:pt x="0" y="419354"/>
                    </a:cubicBezTo>
                    <a:cubicBezTo>
                      <a:pt x="0" y="362712"/>
                      <a:pt x="10033" y="308991"/>
                      <a:pt x="30099" y="258445"/>
                    </a:cubicBezTo>
                    <a:cubicBezTo>
                      <a:pt x="50165" y="207899"/>
                      <a:pt x="78105" y="163576"/>
                      <a:pt x="113665" y="125349"/>
                    </a:cubicBezTo>
                    <a:cubicBezTo>
                      <a:pt x="149225" y="87122"/>
                      <a:pt x="191516" y="56769"/>
                      <a:pt x="240538" y="34036"/>
                    </a:cubicBezTo>
                    <a:cubicBezTo>
                      <a:pt x="289560" y="11303"/>
                      <a:pt x="342900" y="0"/>
                      <a:pt x="400685" y="0"/>
                    </a:cubicBezTo>
                    <a:cubicBezTo>
                      <a:pt x="458470" y="0"/>
                      <a:pt x="511810" y="11303"/>
                      <a:pt x="560832" y="34036"/>
                    </a:cubicBezTo>
                    <a:cubicBezTo>
                      <a:pt x="609854" y="56769"/>
                      <a:pt x="652145" y="87122"/>
                      <a:pt x="687705" y="125349"/>
                    </a:cubicBezTo>
                    <a:cubicBezTo>
                      <a:pt x="723265" y="163576"/>
                      <a:pt x="751078" y="207899"/>
                      <a:pt x="771271" y="258445"/>
                    </a:cubicBezTo>
                    <a:cubicBezTo>
                      <a:pt x="791464" y="308991"/>
                      <a:pt x="801497" y="362585"/>
                      <a:pt x="801497" y="419354"/>
                    </a:cubicBezTo>
                    <a:cubicBezTo>
                      <a:pt x="801497" y="474980"/>
                      <a:pt x="791464" y="528193"/>
                      <a:pt x="771271" y="578739"/>
                    </a:cubicBezTo>
                    <a:cubicBezTo>
                      <a:pt x="751078" y="629285"/>
                      <a:pt x="723265" y="673608"/>
                      <a:pt x="687705" y="711708"/>
                    </a:cubicBezTo>
                    <a:cubicBezTo>
                      <a:pt x="652145" y="749808"/>
                      <a:pt x="609854" y="780034"/>
                      <a:pt x="560832" y="802132"/>
                    </a:cubicBezTo>
                    <a:cubicBezTo>
                      <a:pt x="511810" y="824230"/>
                      <a:pt x="458470" y="835406"/>
                      <a:pt x="400685" y="835406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2571887" y="636856"/>
              <a:ext cx="96128" cy="193738"/>
              <a:chOff x="0" y="0"/>
              <a:chExt cx="402196" cy="81059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02209" cy="810641"/>
              </a:xfrm>
              <a:custGeom>
                <a:avLst/>
                <a:gdLst/>
                <a:ahLst/>
                <a:cxnLst/>
                <a:rect l="l" t="t" r="r" b="b"/>
                <a:pathLst>
                  <a:path w="402209" h="810641">
                    <a:moveTo>
                      <a:pt x="402209" y="97409"/>
                    </a:moveTo>
                    <a:cubicBezTo>
                      <a:pt x="331089" y="99441"/>
                      <a:pt x="269240" y="119126"/>
                      <a:pt x="216535" y="156210"/>
                    </a:cubicBezTo>
                    <a:cubicBezTo>
                      <a:pt x="163830" y="193294"/>
                      <a:pt x="126873" y="244348"/>
                      <a:pt x="105156" y="309372"/>
                    </a:cubicBezTo>
                    <a:lnTo>
                      <a:pt x="105156" y="810641"/>
                    </a:lnTo>
                    <a:lnTo>
                      <a:pt x="0" y="810641"/>
                    </a:lnTo>
                    <a:lnTo>
                      <a:pt x="0" y="4572"/>
                    </a:lnTo>
                    <a:lnTo>
                      <a:pt x="98933" y="4572"/>
                    </a:lnTo>
                    <a:lnTo>
                      <a:pt x="98933" y="197993"/>
                    </a:lnTo>
                    <a:cubicBezTo>
                      <a:pt x="126746" y="141351"/>
                      <a:pt x="163449" y="94107"/>
                      <a:pt x="208788" y="56515"/>
                    </a:cubicBezTo>
                    <a:cubicBezTo>
                      <a:pt x="254127" y="18923"/>
                      <a:pt x="303149" y="0"/>
                      <a:pt x="355854" y="0"/>
                    </a:cubicBezTo>
                    <a:lnTo>
                      <a:pt x="382143" y="0"/>
                    </a:lnTo>
                    <a:cubicBezTo>
                      <a:pt x="390398" y="0"/>
                      <a:pt x="397129" y="508"/>
                      <a:pt x="402209" y="152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2601097" y="333061"/>
              <a:ext cx="107593" cy="23294"/>
              <a:chOff x="0" y="0"/>
              <a:chExt cx="450164" cy="9746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50215" cy="97409"/>
              </a:xfrm>
              <a:custGeom>
                <a:avLst/>
                <a:gdLst/>
                <a:ahLst/>
                <a:cxnLst/>
                <a:rect l="l" t="t" r="r" b="b"/>
                <a:pathLst>
                  <a:path w="450215" h="97409">
                    <a:moveTo>
                      <a:pt x="0" y="0"/>
                    </a:moveTo>
                    <a:lnTo>
                      <a:pt x="450215" y="0"/>
                    </a:lnTo>
                    <a:lnTo>
                      <a:pt x="450215" y="97409"/>
                    </a:lnTo>
                    <a:lnTo>
                      <a:pt x="0" y="974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2779309" y="634639"/>
              <a:ext cx="191889" cy="199654"/>
              <a:chOff x="0" y="0"/>
              <a:chExt cx="802856" cy="83534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02894" cy="835533"/>
              </a:xfrm>
              <a:custGeom>
                <a:avLst/>
                <a:gdLst/>
                <a:ahLst/>
                <a:cxnLst/>
                <a:rect l="l" t="t" r="r" b="b"/>
                <a:pathLst>
                  <a:path w="802894" h="835533">
                    <a:moveTo>
                      <a:pt x="702310" y="374396"/>
                    </a:moveTo>
                    <a:cubicBezTo>
                      <a:pt x="699262" y="331089"/>
                      <a:pt x="689102" y="291592"/>
                      <a:pt x="672084" y="256032"/>
                    </a:cubicBezTo>
                    <a:cubicBezTo>
                      <a:pt x="655066" y="220472"/>
                      <a:pt x="633476" y="189738"/>
                      <a:pt x="607060" y="163957"/>
                    </a:cubicBezTo>
                    <a:cubicBezTo>
                      <a:pt x="580644" y="138176"/>
                      <a:pt x="550037" y="118110"/>
                      <a:pt x="514985" y="103632"/>
                    </a:cubicBezTo>
                    <a:cubicBezTo>
                      <a:pt x="479933" y="89154"/>
                      <a:pt x="442849" y="81915"/>
                      <a:pt x="403606" y="81915"/>
                    </a:cubicBezTo>
                    <a:cubicBezTo>
                      <a:pt x="364363" y="81915"/>
                      <a:pt x="327279" y="89154"/>
                      <a:pt x="292227" y="103632"/>
                    </a:cubicBezTo>
                    <a:cubicBezTo>
                      <a:pt x="257175" y="118110"/>
                      <a:pt x="226441" y="138176"/>
                      <a:pt x="200152" y="163957"/>
                    </a:cubicBezTo>
                    <a:cubicBezTo>
                      <a:pt x="173863" y="189738"/>
                      <a:pt x="152654" y="220726"/>
                      <a:pt x="136779" y="256794"/>
                    </a:cubicBezTo>
                    <a:cubicBezTo>
                      <a:pt x="120904" y="292862"/>
                      <a:pt x="111252" y="332105"/>
                      <a:pt x="108204" y="374396"/>
                    </a:cubicBezTo>
                    <a:close/>
                    <a:moveTo>
                      <a:pt x="405257" y="835406"/>
                    </a:moveTo>
                    <a:cubicBezTo>
                      <a:pt x="346456" y="835406"/>
                      <a:pt x="292354" y="824357"/>
                      <a:pt x="242824" y="802132"/>
                    </a:cubicBezTo>
                    <a:cubicBezTo>
                      <a:pt x="193294" y="779907"/>
                      <a:pt x="150495" y="749554"/>
                      <a:pt x="114427" y="710819"/>
                    </a:cubicBezTo>
                    <a:cubicBezTo>
                      <a:pt x="78359" y="672084"/>
                      <a:pt x="50292" y="627507"/>
                      <a:pt x="30099" y="576961"/>
                    </a:cubicBezTo>
                    <a:cubicBezTo>
                      <a:pt x="9906" y="526415"/>
                      <a:pt x="0" y="472313"/>
                      <a:pt x="0" y="414528"/>
                    </a:cubicBezTo>
                    <a:cubicBezTo>
                      <a:pt x="0" y="357759"/>
                      <a:pt x="10033" y="304419"/>
                      <a:pt x="30226" y="254381"/>
                    </a:cubicBezTo>
                    <a:cubicBezTo>
                      <a:pt x="50419" y="204343"/>
                      <a:pt x="78359" y="160655"/>
                      <a:pt x="114427" y="122936"/>
                    </a:cubicBezTo>
                    <a:cubicBezTo>
                      <a:pt x="150495" y="85217"/>
                      <a:pt x="193040" y="55499"/>
                      <a:pt x="242062" y="33274"/>
                    </a:cubicBezTo>
                    <a:cubicBezTo>
                      <a:pt x="291084" y="11049"/>
                      <a:pt x="344932" y="0"/>
                      <a:pt x="403733" y="0"/>
                    </a:cubicBezTo>
                    <a:cubicBezTo>
                      <a:pt x="462534" y="0"/>
                      <a:pt x="516382" y="11049"/>
                      <a:pt x="565404" y="33274"/>
                    </a:cubicBezTo>
                    <a:cubicBezTo>
                      <a:pt x="614426" y="55499"/>
                      <a:pt x="656463" y="85598"/>
                      <a:pt x="691515" y="123698"/>
                    </a:cubicBezTo>
                    <a:cubicBezTo>
                      <a:pt x="726567" y="161798"/>
                      <a:pt x="753872" y="205740"/>
                      <a:pt x="773430" y="255270"/>
                    </a:cubicBezTo>
                    <a:cubicBezTo>
                      <a:pt x="792988" y="304800"/>
                      <a:pt x="802894" y="357378"/>
                      <a:pt x="802894" y="413004"/>
                    </a:cubicBezTo>
                    <a:cubicBezTo>
                      <a:pt x="802894" y="421259"/>
                      <a:pt x="802640" y="429514"/>
                      <a:pt x="802132" y="437769"/>
                    </a:cubicBezTo>
                    <a:cubicBezTo>
                      <a:pt x="801624" y="446024"/>
                      <a:pt x="800862" y="451739"/>
                      <a:pt x="799846" y="454787"/>
                    </a:cubicBezTo>
                    <a:lnTo>
                      <a:pt x="111379" y="454787"/>
                    </a:lnTo>
                    <a:cubicBezTo>
                      <a:pt x="114427" y="498094"/>
                      <a:pt x="124460" y="538099"/>
                      <a:pt x="141478" y="574675"/>
                    </a:cubicBezTo>
                    <a:cubicBezTo>
                      <a:pt x="158496" y="611251"/>
                      <a:pt x="180086" y="643001"/>
                      <a:pt x="206502" y="669798"/>
                    </a:cubicBezTo>
                    <a:cubicBezTo>
                      <a:pt x="232918" y="696595"/>
                      <a:pt x="263144" y="717550"/>
                      <a:pt x="297815" y="732409"/>
                    </a:cubicBezTo>
                    <a:cubicBezTo>
                      <a:pt x="332486" y="747268"/>
                      <a:pt x="369189" y="754888"/>
                      <a:pt x="408432" y="754888"/>
                    </a:cubicBezTo>
                    <a:cubicBezTo>
                      <a:pt x="435229" y="754888"/>
                      <a:pt x="461518" y="751332"/>
                      <a:pt x="487299" y="744093"/>
                    </a:cubicBezTo>
                    <a:cubicBezTo>
                      <a:pt x="513080" y="736854"/>
                      <a:pt x="536829" y="727075"/>
                      <a:pt x="558419" y="714756"/>
                    </a:cubicBezTo>
                    <a:cubicBezTo>
                      <a:pt x="580009" y="702437"/>
                      <a:pt x="599440" y="687197"/>
                      <a:pt x="616458" y="669163"/>
                    </a:cubicBezTo>
                    <a:cubicBezTo>
                      <a:pt x="633476" y="651129"/>
                      <a:pt x="646557" y="631190"/>
                      <a:pt x="655955" y="609600"/>
                    </a:cubicBezTo>
                    <a:lnTo>
                      <a:pt x="747268" y="634365"/>
                    </a:lnTo>
                    <a:cubicBezTo>
                      <a:pt x="734949" y="664337"/>
                      <a:pt x="717296" y="691388"/>
                      <a:pt x="694690" y="715645"/>
                    </a:cubicBezTo>
                    <a:cubicBezTo>
                      <a:pt x="672084" y="739902"/>
                      <a:pt x="645668" y="760984"/>
                      <a:pt x="615823" y="779018"/>
                    </a:cubicBezTo>
                    <a:cubicBezTo>
                      <a:pt x="585978" y="797052"/>
                      <a:pt x="552831" y="811022"/>
                      <a:pt x="516763" y="820801"/>
                    </a:cubicBezTo>
                    <a:cubicBezTo>
                      <a:pt x="480695" y="830580"/>
                      <a:pt x="443484" y="835533"/>
                      <a:pt x="405384" y="835533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2844373" y="181103"/>
              <a:ext cx="228860" cy="266205"/>
              <a:chOff x="0" y="0"/>
              <a:chExt cx="957542" cy="11137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57580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957580" h="1113790">
                    <a:moveTo>
                      <a:pt x="864743" y="946658"/>
                    </a:moveTo>
                    <a:cubicBezTo>
                      <a:pt x="762635" y="1058037"/>
                      <a:pt x="645541" y="1113790"/>
                      <a:pt x="513588" y="1113790"/>
                    </a:cubicBezTo>
                    <a:cubicBezTo>
                      <a:pt x="439293" y="1113790"/>
                      <a:pt x="370967" y="1097788"/>
                      <a:pt x="308610" y="1065784"/>
                    </a:cubicBezTo>
                    <a:cubicBezTo>
                      <a:pt x="246253" y="1033780"/>
                      <a:pt x="192024" y="991489"/>
                      <a:pt x="146177" y="938911"/>
                    </a:cubicBezTo>
                    <a:cubicBezTo>
                      <a:pt x="100330" y="886333"/>
                      <a:pt x="64389" y="826770"/>
                      <a:pt x="38608" y="760349"/>
                    </a:cubicBezTo>
                    <a:cubicBezTo>
                      <a:pt x="12827" y="693928"/>
                      <a:pt x="0" y="625475"/>
                      <a:pt x="0" y="555371"/>
                    </a:cubicBezTo>
                    <a:cubicBezTo>
                      <a:pt x="0" y="482219"/>
                      <a:pt x="12573" y="411988"/>
                      <a:pt x="37846" y="344932"/>
                    </a:cubicBezTo>
                    <a:cubicBezTo>
                      <a:pt x="63119" y="277876"/>
                      <a:pt x="98171" y="218821"/>
                      <a:pt x="143002" y="167767"/>
                    </a:cubicBezTo>
                    <a:cubicBezTo>
                      <a:pt x="187833" y="116713"/>
                      <a:pt x="241554" y="75946"/>
                      <a:pt x="303911" y="45593"/>
                    </a:cubicBezTo>
                    <a:cubicBezTo>
                      <a:pt x="366268" y="15240"/>
                      <a:pt x="434086" y="0"/>
                      <a:pt x="507365" y="0"/>
                    </a:cubicBezTo>
                    <a:cubicBezTo>
                      <a:pt x="560959" y="0"/>
                      <a:pt x="609727" y="5969"/>
                      <a:pt x="653542" y="17780"/>
                    </a:cubicBezTo>
                    <a:cubicBezTo>
                      <a:pt x="697357" y="29591"/>
                      <a:pt x="736600" y="46228"/>
                      <a:pt x="771144" y="67310"/>
                    </a:cubicBezTo>
                    <a:cubicBezTo>
                      <a:pt x="805688" y="88392"/>
                      <a:pt x="835787" y="113665"/>
                      <a:pt x="861568" y="143129"/>
                    </a:cubicBezTo>
                    <a:cubicBezTo>
                      <a:pt x="887349" y="172593"/>
                      <a:pt x="908939" y="204724"/>
                      <a:pt x="926592" y="239776"/>
                    </a:cubicBezTo>
                    <a:lnTo>
                      <a:pt x="843026" y="295529"/>
                    </a:lnTo>
                    <a:cubicBezTo>
                      <a:pt x="806958" y="227457"/>
                      <a:pt x="759968" y="177419"/>
                      <a:pt x="702310" y="145415"/>
                    </a:cubicBezTo>
                    <a:cubicBezTo>
                      <a:pt x="644652" y="113411"/>
                      <a:pt x="579120" y="97409"/>
                      <a:pt x="505841" y="97409"/>
                    </a:cubicBezTo>
                    <a:cubicBezTo>
                      <a:pt x="445008" y="97409"/>
                      <a:pt x="390017" y="110363"/>
                      <a:pt x="341122" y="136144"/>
                    </a:cubicBezTo>
                    <a:cubicBezTo>
                      <a:pt x="292227" y="161925"/>
                      <a:pt x="250317" y="196215"/>
                      <a:pt x="215773" y="239014"/>
                    </a:cubicBezTo>
                    <a:cubicBezTo>
                      <a:pt x="181229" y="281813"/>
                      <a:pt x="154686" y="330835"/>
                      <a:pt x="136144" y="385953"/>
                    </a:cubicBezTo>
                    <a:cubicBezTo>
                      <a:pt x="117602" y="441071"/>
                      <a:pt x="108331" y="498094"/>
                      <a:pt x="108331" y="556895"/>
                    </a:cubicBezTo>
                    <a:cubicBezTo>
                      <a:pt x="108331" y="618744"/>
                      <a:pt x="118872" y="677545"/>
                      <a:pt x="140081" y="733298"/>
                    </a:cubicBezTo>
                    <a:cubicBezTo>
                      <a:pt x="161290" y="789051"/>
                      <a:pt x="190373" y="837692"/>
                      <a:pt x="227457" y="879475"/>
                    </a:cubicBezTo>
                    <a:cubicBezTo>
                      <a:pt x="264541" y="921258"/>
                      <a:pt x="308102" y="954532"/>
                      <a:pt x="358140" y="979297"/>
                    </a:cubicBezTo>
                    <a:cubicBezTo>
                      <a:pt x="408178" y="1004062"/>
                      <a:pt x="462534" y="1016381"/>
                      <a:pt x="521335" y="1016381"/>
                    </a:cubicBezTo>
                    <a:cubicBezTo>
                      <a:pt x="584200" y="1016381"/>
                      <a:pt x="644017" y="1001649"/>
                      <a:pt x="700786" y="972312"/>
                    </a:cubicBezTo>
                    <a:cubicBezTo>
                      <a:pt x="757555" y="942975"/>
                      <a:pt x="812165" y="896747"/>
                      <a:pt x="864743" y="833882"/>
                    </a:cubicBezTo>
                    <a:lnTo>
                      <a:pt x="864743" y="649732"/>
                    </a:lnTo>
                    <a:lnTo>
                      <a:pt x="621919" y="649732"/>
                    </a:lnTo>
                    <a:lnTo>
                      <a:pt x="621919" y="566166"/>
                    </a:lnTo>
                    <a:lnTo>
                      <a:pt x="957580" y="566166"/>
                    </a:lnTo>
                    <a:lnTo>
                      <a:pt x="957580" y="1106043"/>
                    </a:lnTo>
                    <a:lnTo>
                      <a:pt x="864743" y="11060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3010753" y="634637"/>
              <a:ext cx="286539" cy="195957"/>
              <a:chOff x="0" y="0"/>
              <a:chExt cx="1198867" cy="81987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198880" cy="819912"/>
              </a:xfrm>
              <a:custGeom>
                <a:avLst/>
                <a:gdLst/>
                <a:ahLst/>
                <a:cxnLst/>
                <a:rect l="l" t="t" r="r" b="b"/>
                <a:pathLst>
                  <a:path w="1198880" h="819912">
                    <a:moveTo>
                      <a:pt x="1198880" y="819912"/>
                    </a:moveTo>
                    <a:lnTo>
                      <a:pt x="1093724" y="819912"/>
                    </a:lnTo>
                    <a:lnTo>
                      <a:pt x="1093724" y="369697"/>
                    </a:lnTo>
                    <a:cubicBezTo>
                      <a:pt x="1093724" y="275844"/>
                      <a:pt x="1078992" y="206756"/>
                      <a:pt x="1049655" y="162433"/>
                    </a:cubicBezTo>
                    <a:cubicBezTo>
                      <a:pt x="1020318" y="118110"/>
                      <a:pt x="975614" y="95885"/>
                      <a:pt x="915797" y="95885"/>
                    </a:cubicBezTo>
                    <a:cubicBezTo>
                      <a:pt x="884809" y="95885"/>
                      <a:pt x="855726" y="101600"/>
                      <a:pt x="828421" y="112903"/>
                    </a:cubicBezTo>
                    <a:cubicBezTo>
                      <a:pt x="801116" y="124206"/>
                      <a:pt x="775843" y="140208"/>
                      <a:pt x="752602" y="160909"/>
                    </a:cubicBezTo>
                    <a:cubicBezTo>
                      <a:pt x="729361" y="181610"/>
                      <a:pt x="709041" y="205994"/>
                      <a:pt x="691515" y="234442"/>
                    </a:cubicBezTo>
                    <a:cubicBezTo>
                      <a:pt x="673989" y="262890"/>
                      <a:pt x="660654" y="294005"/>
                      <a:pt x="651256" y="328041"/>
                    </a:cubicBezTo>
                    <a:lnTo>
                      <a:pt x="651256" y="819912"/>
                    </a:lnTo>
                    <a:lnTo>
                      <a:pt x="546100" y="819912"/>
                    </a:lnTo>
                    <a:lnTo>
                      <a:pt x="546100" y="369697"/>
                    </a:lnTo>
                    <a:cubicBezTo>
                      <a:pt x="546100" y="273812"/>
                      <a:pt x="531622" y="204216"/>
                      <a:pt x="502793" y="160909"/>
                    </a:cubicBezTo>
                    <a:cubicBezTo>
                      <a:pt x="473964" y="117602"/>
                      <a:pt x="429514" y="95885"/>
                      <a:pt x="369697" y="95885"/>
                    </a:cubicBezTo>
                    <a:cubicBezTo>
                      <a:pt x="308864" y="95885"/>
                      <a:pt x="254762" y="117094"/>
                      <a:pt x="207264" y="159258"/>
                    </a:cubicBezTo>
                    <a:cubicBezTo>
                      <a:pt x="159766" y="201422"/>
                      <a:pt x="125857" y="257302"/>
                      <a:pt x="105156" y="326390"/>
                    </a:cubicBezTo>
                    <a:lnTo>
                      <a:pt x="105156" y="819912"/>
                    </a:lnTo>
                    <a:lnTo>
                      <a:pt x="0" y="819912"/>
                    </a:lnTo>
                    <a:lnTo>
                      <a:pt x="0" y="13970"/>
                    </a:lnTo>
                    <a:lnTo>
                      <a:pt x="95885" y="13970"/>
                    </a:lnTo>
                    <a:lnTo>
                      <a:pt x="95885" y="196469"/>
                    </a:lnTo>
                    <a:cubicBezTo>
                      <a:pt x="128905" y="134620"/>
                      <a:pt x="172212" y="86360"/>
                      <a:pt x="225806" y="51816"/>
                    </a:cubicBezTo>
                    <a:cubicBezTo>
                      <a:pt x="279400" y="17272"/>
                      <a:pt x="338709" y="0"/>
                      <a:pt x="403733" y="0"/>
                    </a:cubicBezTo>
                    <a:cubicBezTo>
                      <a:pt x="471805" y="0"/>
                      <a:pt x="526415" y="19050"/>
                      <a:pt x="567690" y="57277"/>
                    </a:cubicBezTo>
                    <a:cubicBezTo>
                      <a:pt x="608965" y="95504"/>
                      <a:pt x="633730" y="145415"/>
                      <a:pt x="641985" y="207391"/>
                    </a:cubicBezTo>
                    <a:cubicBezTo>
                      <a:pt x="717169" y="69088"/>
                      <a:pt x="821436" y="0"/>
                      <a:pt x="954405" y="0"/>
                    </a:cubicBezTo>
                    <a:cubicBezTo>
                      <a:pt x="998728" y="0"/>
                      <a:pt x="1036574" y="8255"/>
                      <a:pt x="1068070" y="24765"/>
                    </a:cubicBezTo>
                    <a:cubicBezTo>
                      <a:pt x="1099566" y="41275"/>
                      <a:pt x="1124839" y="64770"/>
                      <a:pt x="1143889" y="95123"/>
                    </a:cubicBezTo>
                    <a:cubicBezTo>
                      <a:pt x="1162939" y="125476"/>
                      <a:pt x="1176909" y="162179"/>
                      <a:pt x="1185672" y="204978"/>
                    </a:cubicBezTo>
                    <a:cubicBezTo>
                      <a:pt x="1194435" y="247777"/>
                      <a:pt x="1198880" y="295529"/>
                      <a:pt x="1198880" y="34810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3095764" y="160381"/>
              <a:ext cx="724698" cy="303955"/>
              <a:chOff x="0" y="0"/>
              <a:chExt cx="3032100" cy="127172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63500" y="372999"/>
                <a:ext cx="803021" cy="835279"/>
              </a:xfrm>
              <a:custGeom>
                <a:avLst/>
                <a:gdLst/>
                <a:ahLst/>
                <a:cxnLst/>
                <a:rect l="l" t="t" r="r" b="b"/>
                <a:pathLst>
                  <a:path w="803021" h="835279">
                    <a:moveTo>
                      <a:pt x="702310" y="374269"/>
                    </a:moveTo>
                    <a:cubicBezTo>
                      <a:pt x="699262" y="330962"/>
                      <a:pt x="689102" y="291465"/>
                      <a:pt x="672084" y="255905"/>
                    </a:cubicBezTo>
                    <a:cubicBezTo>
                      <a:pt x="655066" y="220345"/>
                      <a:pt x="633349" y="189611"/>
                      <a:pt x="607060" y="163830"/>
                    </a:cubicBezTo>
                    <a:cubicBezTo>
                      <a:pt x="580771" y="138049"/>
                      <a:pt x="550037" y="117983"/>
                      <a:pt x="514985" y="103505"/>
                    </a:cubicBezTo>
                    <a:cubicBezTo>
                      <a:pt x="479933" y="89027"/>
                      <a:pt x="442849" y="81788"/>
                      <a:pt x="403606" y="81788"/>
                    </a:cubicBezTo>
                    <a:cubicBezTo>
                      <a:pt x="364363" y="81788"/>
                      <a:pt x="327279" y="89027"/>
                      <a:pt x="292227" y="103505"/>
                    </a:cubicBezTo>
                    <a:cubicBezTo>
                      <a:pt x="257175" y="117983"/>
                      <a:pt x="226441" y="138049"/>
                      <a:pt x="200152" y="163830"/>
                    </a:cubicBezTo>
                    <a:cubicBezTo>
                      <a:pt x="173863" y="189611"/>
                      <a:pt x="152654" y="220599"/>
                      <a:pt x="136779" y="256667"/>
                    </a:cubicBezTo>
                    <a:cubicBezTo>
                      <a:pt x="120904" y="292735"/>
                      <a:pt x="111252" y="331978"/>
                      <a:pt x="108204" y="374269"/>
                    </a:cubicBezTo>
                    <a:close/>
                    <a:moveTo>
                      <a:pt x="405257" y="835279"/>
                    </a:moveTo>
                    <a:cubicBezTo>
                      <a:pt x="346456" y="835279"/>
                      <a:pt x="292354" y="824230"/>
                      <a:pt x="242824" y="802005"/>
                    </a:cubicBezTo>
                    <a:cubicBezTo>
                      <a:pt x="193294" y="779780"/>
                      <a:pt x="150495" y="749427"/>
                      <a:pt x="114427" y="710692"/>
                    </a:cubicBezTo>
                    <a:cubicBezTo>
                      <a:pt x="78359" y="671957"/>
                      <a:pt x="50292" y="627380"/>
                      <a:pt x="30099" y="576834"/>
                    </a:cubicBezTo>
                    <a:cubicBezTo>
                      <a:pt x="9906" y="526288"/>
                      <a:pt x="0" y="472186"/>
                      <a:pt x="0" y="414528"/>
                    </a:cubicBezTo>
                    <a:cubicBezTo>
                      <a:pt x="0" y="357759"/>
                      <a:pt x="10033" y="304419"/>
                      <a:pt x="30226" y="254381"/>
                    </a:cubicBezTo>
                    <a:cubicBezTo>
                      <a:pt x="50419" y="204343"/>
                      <a:pt x="78359" y="160528"/>
                      <a:pt x="114554" y="122936"/>
                    </a:cubicBezTo>
                    <a:cubicBezTo>
                      <a:pt x="150749" y="85344"/>
                      <a:pt x="193167" y="55372"/>
                      <a:pt x="242189" y="33274"/>
                    </a:cubicBezTo>
                    <a:cubicBezTo>
                      <a:pt x="291211" y="11176"/>
                      <a:pt x="345059" y="0"/>
                      <a:pt x="403860" y="0"/>
                    </a:cubicBezTo>
                    <a:cubicBezTo>
                      <a:pt x="462661" y="0"/>
                      <a:pt x="516509" y="11049"/>
                      <a:pt x="565531" y="33274"/>
                    </a:cubicBezTo>
                    <a:cubicBezTo>
                      <a:pt x="614553" y="55499"/>
                      <a:pt x="656590" y="85598"/>
                      <a:pt x="691642" y="123698"/>
                    </a:cubicBezTo>
                    <a:cubicBezTo>
                      <a:pt x="726694" y="161798"/>
                      <a:pt x="753999" y="205740"/>
                      <a:pt x="773557" y="255143"/>
                    </a:cubicBezTo>
                    <a:cubicBezTo>
                      <a:pt x="793115" y="304546"/>
                      <a:pt x="803021" y="357251"/>
                      <a:pt x="803021" y="412877"/>
                    </a:cubicBezTo>
                    <a:cubicBezTo>
                      <a:pt x="803021" y="421132"/>
                      <a:pt x="802767" y="429387"/>
                      <a:pt x="802259" y="437642"/>
                    </a:cubicBezTo>
                    <a:cubicBezTo>
                      <a:pt x="801751" y="445897"/>
                      <a:pt x="800989" y="451612"/>
                      <a:pt x="799973" y="454660"/>
                    </a:cubicBezTo>
                    <a:lnTo>
                      <a:pt x="111379" y="454660"/>
                    </a:lnTo>
                    <a:cubicBezTo>
                      <a:pt x="114427" y="497967"/>
                      <a:pt x="124460" y="537972"/>
                      <a:pt x="141478" y="574548"/>
                    </a:cubicBezTo>
                    <a:cubicBezTo>
                      <a:pt x="158496" y="611124"/>
                      <a:pt x="180086" y="642874"/>
                      <a:pt x="206502" y="669671"/>
                    </a:cubicBezTo>
                    <a:cubicBezTo>
                      <a:pt x="232918" y="696468"/>
                      <a:pt x="263144" y="717423"/>
                      <a:pt x="297815" y="732282"/>
                    </a:cubicBezTo>
                    <a:cubicBezTo>
                      <a:pt x="332486" y="747141"/>
                      <a:pt x="369189" y="754761"/>
                      <a:pt x="408432" y="754761"/>
                    </a:cubicBezTo>
                    <a:cubicBezTo>
                      <a:pt x="435229" y="754761"/>
                      <a:pt x="461518" y="751205"/>
                      <a:pt x="487299" y="743966"/>
                    </a:cubicBezTo>
                    <a:cubicBezTo>
                      <a:pt x="513080" y="736727"/>
                      <a:pt x="536829" y="726948"/>
                      <a:pt x="558419" y="714629"/>
                    </a:cubicBezTo>
                    <a:cubicBezTo>
                      <a:pt x="580009" y="702310"/>
                      <a:pt x="599440" y="687070"/>
                      <a:pt x="616458" y="669036"/>
                    </a:cubicBezTo>
                    <a:cubicBezTo>
                      <a:pt x="633476" y="651002"/>
                      <a:pt x="646557" y="631063"/>
                      <a:pt x="655955" y="609473"/>
                    </a:cubicBezTo>
                    <a:lnTo>
                      <a:pt x="747268" y="634238"/>
                    </a:lnTo>
                    <a:cubicBezTo>
                      <a:pt x="734949" y="664210"/>
                      <a:pt x="717296" y="691261"/>
                      <a:pt x="694690" y="715391"/>
                    </a:cubicBezTo>
                    <a:cubicBezTo>
                      <a:pt x="672084" y="739521"/>
                      <a:pt x="645668" y="760730"/>
                      <a:pt x="615823" y="778764"/>
                    </a:cubicBezTo>
                    <a:cubicBezTo>
                      <a:pt x="585978" y="796798"/>
                      <a:pt x="552831" y="810768"/>
                      <a:pt x="516763" y="820547"/>
                    </a:cubicBezTo>
                    <a:cubicBezTo>
                      <a:pt x="480695" y="830326"/>
                      <a:pt x="443484" y="835279"/>
                      <a:pt x="405384" y="835279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963930" y="372999"/>
                <a:ext cx="652653" cy="835279"/>
              </a:xfrm>
              <a:custGeom>
                <a:avLst/>
                <a:gdLst/>
                <a:ahLst/>
                <a:cxnLst/>
                <a:rect l="l" t="t" r="r" b="b"/>
                <a:pathLst>
                  <a:path w="652653" h="835279">
                    <a:moveTo>
                      <a:pt x="338709" y="835279"/>
                    </a:moveTo>
                    <a:cubicBezTo>
                      <a:pt x="275717" y="835279"/>
                      <a:pt x="214376" y="824992"/>
                      <a:pt x="154686" y="804291"/>
                    </a:cubicBezTo>
                    <a:cubicBezTo>
                      <a:pt x="94996" y="783590"/>
                      <a:pt x="43307" y="753745"/>
                      <a:pt x="0" y="714629"/>
                    </a:cubicBezTo>
                    <a:lnTo>
                      <a:pt x="48006" y="643509"/>
                    </a:lnTo>
                    <a:cubicBezTo>
                      <a:pt x="93345" y="680593"/>
                      <a:pt x="139573" y="708406"/>
                      <a:pt x="186436" y="727075"/>
                    </a:cubicBezTo>
                    <a:cubicBezTo>
                      <a:pt x="233299" y="745744"/>
                      <a:pt x="283591" y="754888"/>
                      <a:pt x="337312" y="754888"/>
                    </a:cubicBezTo>
                    <a:cubicBezTo>
                      <a:pt x="402336" y="754888"/>
                      <a:pt x="454152" y="741680"/>
                      <a:pt x="492760" y="715391"/>
                    </a:cubicBezTo>
                    <a:cubicBezTo>
                      <a:pt x="531368" y="689102"/>
                      <a:pt x="550799" y="651764"/>
                      <a:pt x="550799" y="603250"/>
                    </a:cubicBezTo>
                    <a:cubicBezTo>
                      <a:pt x="550799" y="580517"/>
                      <a:pt x="545592" y="561721"/>
                      <a:pt x="535305" y="546735"/>
                    </a:cubicBezTo>
                    <a:cubicBezTo>
                      <a:pt x="525018" y="531749"/>
                      <a:pt x="509778" y="518668"/>
                      <a:pt x="489712" y="507238"/>
                    </a:cubicBezTo>
                    <a:cubicBezTo>
                      <a:pt x="469646" y="495808"/>
                      <a:pt x="444373" y="485902"/>
                      <a:pt x="413893" y="477012"/>
                    </a:cubicBezTo>
                    <a:cubicBezTo>
                      <a:pt x="383413" y="468122"/>
                      <a:pt x="348107" y="459232"/>
                      <a:pt x="307848" y="449961"/>
                    </a:cubicBezTo>
                    <a:cubicBezTo>
                      <a:pt x="261493" y="438658"/>
                      <a:pt x="221234" y="427228"/>
                      <a:pt x="187198" y="415925"/>
                    </a:cubicBezTo>
                    <a:cubicBezTo>
                      <a:pt x="153162" y="404622"/>
                      <a:pt x="125095" y="391668"/>
                      <a:pt x="102870" y="377317"/>
                    </a:cubicBezTo>
                    <a:cubicBezTo>
                      <a:pt x="80645" y="362966"/>
                      <a:pt x="64262" y="345059"/>
                      <a:pt x="53340" y="323977"/>
                    </a:cubicBezTo>
                    <a:cubicBezTo>
                      <a:pt x="42418" y="302895"/>
                      <a:pt x="37084" y="276225"/>
                      <a:pt x="37084" y="244348"/>
                    </a:cubicBezTo>
                    <a:cubicBezTo>
                      <a:pt x="37084" y="204089"/>
                      <a:pt x="45085" y="168529"/>
                      <a:pt x="61087" y="137668"/>
                    </a:cubicBezTo>
                    <a:cubicBezTo>
                      <a:pt x="77089" y="106807"/>
                      <a:pt x="98679" y="81153"/>
                      <a:pt x="125984" y="61087"/>
                    </a:cubicBezTo>
                    <a:cubicBezTo>
                      <a:pt x="153289" y="41021"/>
                      <a:pt x="185293" y="25781"/>
                      <a:pt x="221869" y="15494"/>
                    </a:cubicBezTo>
                    <a:cubicBezTo>
                      <a:pt x="258445" y="5207"/>
                      <a:pt x="297434" y="0"/>
                      <a:pt x="338709" y="0"/>
                    </a:cubicBezTo>
                    <a:cubicBezTo>
                      <a:pt x="400558" y="0"/>
                      <a:pt x="456819" y="10033"/>
                      <a:pt x="507365" y="30226"/>
                    </a:cubicBezTo>
                    <a:cubicBezTo>
                      <a:pt x="557911" y="50419"/>
                      <a:pt x="598678" y="76835"/>
                      <a:pt x="629539" y="109855"/>
                    </a:cubicBezTo>
                    <a:lnTo>
                      <a:pt x="578485" y="171704"/>
                    </a:lnTo>
                    <a:cubicBezTo>
                      <a:pt x="548513" y="140716"/>
                      <a:pt x="512191" y="117602"/>
                      <a:pt x="469392" y="102108"/>
                    </a:cubicBezTo>
                    <a:cubicBezTo>
                      <a:pt x="426593" y="86614"/>
                      <a:pt x="382016" y="78867"/>
                      <a:pt x="335534" y="78867"/>
                    </a:cubicBezTo>
                    <a:cubicBezTo>
                      <a:pt x="307721" y="78867"/>
                      <a:pt x="281940" y="81661"/>
                      <a:pt x="258191" y="87376"/>
                    </a:cubicBezTo>
                    <a:cubicBezTo>
                      <a:pt x="234442" y="93091"/>
                      <a:pt x="213614" y="102108"/>
                      <a:pt x="195580" y="114427"/>
                    </a:cubicBezTo>
                    <a:cubicBezTo>
                      <a:pt x="177546" y="126746"/>
                      <a:pt x="163322" y="142494"/>
                      <a:pt x="153035" y="161544"/>
                    </a:cubicBezTo>
                    <a:cubicBezTo>
                      <a:pt x="142748" y="180594"/>
                      <a:pt x="137541" y="203073"/>
                      <a:pt x="137541" y="228854"/>
                    </a:cubicBezTo>
                    <a:cubicBezTo>
                      <a:pt x="137541" y="250444"/>
                      <a:pt x="141097" y="268097"/>
                      <a:pt x="148336" y="281432"/>
                    </a:cubicBezTo>
                    <a:cubicBezTo>
                      <a:pt x="155575" y="294767"/>
                      <a:pt x="167386" y="306451"/>
                      <a:pt x="183896" y="316230"/>
                    </a:cubicBezTo>
                    <a:cubicBezTo>
                      <a:pt x="200406" y="326009"/>
                      <a:pt x="221234" y="334772"/>
                      <a:pt x="246507" y="342519"/>
                    </a:cubicBezTo>
                    <a:cubicBezTo>
                      <a:pt x="271780" y="350266"/>
                      <a:pt x="302387" y="358267"/>
                      <a:pt x="338582" y="366522"/>
                    </a:cubicBezTo>
                    <a:cubicBezTo>
                      <a:pt x="390144" y="378968"/>
                      <a:pt x="435483" y="391287"/>
                      <a:pt x="474726" y="403606"/>
                    </a:cubicBezTo>
                    <a:cubicBezTo>
                      <a:pt x="513969" y="415925"/>
                      <a:pt x="546608" y="430403"/>
                      <a:pt x="572897" y="446913"/>
                    </a:cubicBezTo>
                    <a:cubicBezTo>
                      <a:pt x="599186" y="463423"/>
                      <a:pt x="618998" y="483489"/>
                      <a:pt x="632460" y="507238"/>
                    </a:cubicBezTo>
                    <a:cubicBezTo>
                      <a:pt x="645922" y="530987"/>
                      <a:pt x="652653" y="559816"/>
                      <a:pt x="652653" y="593852"/>
                    </a:cubicBezTo>
                    <a:cubicBezTo>
                      <a:pt x="652653" y="668147"/>
                      <a:pt x="624205" y="726948"/>
                      <a:pt x="567563" y="770255"/>
                    </a:cubicBezTo>
                    <a:cubicBezTo>
                      <a:pt x="510921" y="813562"/>
                      <a:pt x="434467" y="835279"/>
                      <a:pt x="338582" y="835279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1717167" y="114554"/>
                <a:ext cx="464058" cy="1087501"/>
              </a:xfrm>
              <a:custGeom>
                <a:avLst/>
                <a:gdLst/>
                <a:ahLst/>
                <a:cxnLst/>
                <a:rect l="l" t="t" r="r" b="b"/>
                <a:pathLst>
                  <a:path w="464058" h="1087501">
                    <a:moveTo>
                      <a:pt x="464058" y="1039495"/>
                    </a:moveTo>
                    <a:cubicBezTo>
                      <a:pt x="457835" y="1042543"/>
                      <a:pt x="448818" y="1046734"/>
                      <a:pt x="437007" y="1051814"/>
                    </a:cubicBezTo>
                    <a:cubicBezTo>
                      <a:pt x="425196" y="1056894"/>
                      <a:pt x="411480" y="1062101"/>
                      <a:pt x="395986" y="1067308"/>
                    </a:cubicBezTo>
                    <a:cubicBezTo>
                      <a:pt x="380492" y="1072515"/>
                      <a:pt x="362966" y="1077087"/>
                      <a:pt x="343408" y="1081278"/>
                    </a:cubicBezTo>
                    <a:cubicBezTo>
                      <a:pt x="323850" y="1085469"/>
                      <a:pt x="303149" y="1087501"/>
                      <a:pt x="281559" y="1087501"/>
                    </a:cubicBezTo>
                    <a:cubicBezTo>
                      <a:pt x="258826" y="1087501"/>
                      <a:pt x="237236" y="1084453"/>
                      <a:pt x="216535" y="1078230"/>
                    </a:cubicBezTo>
                    <a:cubicBezTo>
                      <a:pt x="195834" y="1072007"/>
                      <a:pt x="177800" y="1062482"/>
                      <a:pt x="162433" y="1049655"/>
                    </a:cubicBezTo>
                    <a:cubicBezTo>
                      <a:pt x="147066" y="1036828"/>
                      <a:pt x="134620" y="1020572"/>
                      <a:pt x="125349" y="1000887"/>
                    </a:cubicBezTo>
                    <a:cubicBezTo>
                      <a:pt x="116078" y="981202"/>
                      <a:pt x="111379" y="958596"/>
                      <a:pt x="111379" y="932815"/>
                    </a:cubicBezTo>
                    <a:lnTo>
                      <a:pt x="111379" y="355854"/>
                    </a:lnTo>
                    <a:lnTo>
                      <a:pt x="0" y="355854"/>
                    </a:lnTo>
                    <a:lnTo>
                      <a:pt x="0" y="272288"/>
                    </a:lnTo>
                    <a:lnTo>
                      <a:pt x="111379" y="272288"/>
                    </a:lnTo>
                    <a:lnTo>
                      <a:pt x="111379" y="0"/>
                    </a:lnTo>
                    <a:lnTo>
                      <a:pt x="216535" y="0"/>
                    </a:lnTo>
                    <a:lnTo>
                      <a:pt x="216535" y="272288"/>
                    </a:lnTo>
                    <a:lnTo>
                      <a:pt x="402209" y="272288"/>
                    </a:lnTo>
                    <a:lnTo>
                      <a:pt x="402209" y="355854"/>
                    </a:lnTo>
                    <a:lnTo>
                      <a:pt x="216535" y="355854"/>
                    </a:lnTo>
                    <a:lnTo>
                      <a:pt x="216535" y="903351"/>
                    </a:lnTo>
                    <a:cubicBezTo>
                      <a:pt x="218567" y="933323"/>
                      <a:pt x="228854" y="955167"/>
                      <a:pt x="247523" y="969137"/>
                    </a:cubicBezTo>
                    <a:cubicBezTo>
                      <a:pt x="266192" y="983107"/>
                      <a:pt x="288290" y="989965"/>
                      <a:pt x="314071" y="989965"/>
                    </a:cubicBezTo>
                    <a:cubicBezTo>
                      <a:pt x="343916" y="989965"/>
                      <a:pt x="370332" y="985139"/>
                      <a:pt x="392938" y="975233"/>
                    </a:cubicBezTo>
                    <a:cubicBezTo>
                      <a:pt x="415544" y="965327"/>
                      <a:pt x="430022" y="958469"/>
                      <a:pt x="436245" y="95440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2249170" y="63627"/>
                <a:ext cx="719201" cy="1144778"/>
              </a:xfrm>
              <a:custGeom>
                <a:avLst/>
                <a:gdLst/>
                <a:ahLst/>
                <a:cxnLst/>
                <a:rect l="l" t="t" r="r" b="b"/>
                <a:pathLst>
                  <a:path w="719201" h="1144778">
                    <a:moveTo>
                      <a:pt x="453390" y="142240"/>
                    </a:moveTo>
                    <a:cubicBezTo>
                      <a:pt x="429641" y="142240"/>
                      <a:pt x="409321" y="139192"/>
                      <a:pt x="392303" y="132969"/>
                    </a:cubicBezTo>
                    <a:cubicBezTo>
                      <a:pt x="375285" y="126746"/>
                      <a:pt x="359283" y="119761"/>
                      <a:pt x="344297" y="112141"/>
                    </a:cubicBezTo>
                    <a:cubicBezTo>
                      <a:pt x="329311" y="104521"/>
                      <a:pt x="314960" y="97155"/>
                      <a:pt x="300990" y="90424"/>
                    </a:cubicBezTo>
                    <a:cubicBezTo>
                      <a:pt x="287020" y="83693"/>
                      <a:pt x="271780" y="80391"/>
                      <a:pt x="255397" y="80391"/>
                    </a:cubicBezTo>
                    <a:cubicBezTo>
                      <a:pt x="237871" y="80391"/>
                      <a:pt x="224155" y="84074"/>
                      <a:pt x="214376" y="91186"/>
                    </a:cubicBezTo>
                    <a:cubicBezTo>
                      <a:pt x="204597" y="98298"/>
                      <a:pt x="196850" y="106426"/>
                      <a:pt x="191135" y="115189"/>
                    </a:cubicBezTo>
                    <a:cubicBezTo>
                      <a:pt x="185420" y="123952"/>
                      <a:pt x="181864" y="132207"/>
                      <a:pt x="180340" y="139954"/>
                    </a:cubicBezTo>
                    <a:cubicBezTo>
                      <a:pt x="178816" y="147701"/>
                      <a:pt x="178054" y="152654"/>
                      <a:pt x="178054" y="154686"/>
                    </a:cubicBezTo>
                    <a:lnTo>
                      <a:pt x="113030" y="154686"/>
                    </a:lnTo>
                    <a:cubicBezTo>
                      <a:pt x="113030" y="149479"/>
                      <a:pt x="114808" y="138938"/>
                      <a:pt x="118491" y="122936"/>
                    </a:cubicBezTo>
                    <a:cubicBezTo>
                      <a:pt x="122174" y="106934"/>
                      <a:pt x="129032" y="90678"/>
                      <a:pt x="139319" y="74168"/>
                    </a:cubicBezTo>
                    <a:cubicBezTo>
                      <a:pt x="149606" y="57658"/>
                      <a:pt x="164084" y="43053"/>
                      <a:pt x="182626" y="30099"/>
                    </a:cubicBezTo>
                    <a:cubicBezTo>
                      <a:pt x="201168" y="17145"/>
                      <a:pt x="224917" y="10795"/>
                      <a:pt x="253746" y="10795"/>
                    </a:cubicBezTo>
                    <a:cubicBezTo>
                      <a:pt x="275336" y="10795"/>
                      <a:pt x="294259" y="14224"/>
                      <a:pt x="310261" y="20828"/>
                    </a:cubicBezTo>
                    <a:cubicBezTo>
                      <a:pt x="326263" y="27432"/>
                      <a:pt x="341376" y="35052"/>
                      <a:pt x="355854" y="43307"/>
                    </a:cubicBezTo>
                    <a:cubicBezTo>
                      <a:pt x="370332" y="51562"/>
                      <a:pt x="384937" y="59055"/>
                      <a:pt x="399923" y="65786"/>
                    </a:cubicBezTo>
                    <a:cubicBezTo>
                      <a:pt x="414909" y="72517"/>
                      <a:pt x="432181" y="75819"/>
                      <a:pt x="451739" y="75819"/>
                    </a:cubicBezTo>
                    <a:cubicBezTo>
                      <a:pt x="471297" y="75819"/>
                      <a:pt x="487045" y="72263"/>
                      <a:pt x="498856" y="65024"/>
                    </a:cubicBezTo>
                    <a:cubicBezTo>
                      <a:pt x="510667" y="57785"/>
                      <a:pt x="519684" y="49530"/>
                      <a:pt x="525907" y="40259"/>
                    </a:cubicBezTo>
                    <a:cubicBezTo>
                      <a:pt x="532130" y="30988"/>
                      <a:pt x="535940" y="22479"/>
                      <a:pt x="537464" y="14732"/>
                    </a:cubicBezTo>
                    <a:cubicBezTo>
                      <a:pt x="538988" y="6985"/>
                      <a:pt x="539750" y="2159"/>
                      <a:pt x="539750" y="0"/>
                    </a:cubicBezTo>
                    <a:lnTo>
                      <a:pt x="604647" y="0"/>
                    </a:lnTo>
                    <a:cubicBezTo>
                      <a:pt x="604647" y="5207"/>
                      <a:pt x="602615" y="15494"/>
                      <a:pt x="598424" y="30988"/>
                    </a:cubicBezTo>
                    <a:cubicBezTo>
                      <a:pt x="594233" y="46482"/>
                      <a:pt x="586867" y="62484"/>
                      <a:pt x="575945" y="78994"/>
                    </a:cubicBezTo>
                    <a:cubicBezTo>
                      <a:pt x="565023" y="95504"/>
                      <a:pt x="549656" y="110236"/>
                      <a:pt x="529463" y="123063"/>
                    </a:cubicBezTo>
                    <a:cubicBezTo>
                      <a:pt x="509270" y="135890"/>
                      <a:pt x="483870" y="142367"/>
                      <a:pt x="452882" y="142367"/>
                    </a:cubicBezTo>
                    <a:moveTo>
                      <a:pt x="303276" y="1064133"/>
                    </a:moveTo>
                    <a:cubicBezTo>
                      <a:pt x="349758" y="1064133"/>
                      <a:pt x="395859" y="1054100"/>
                      <a:pt x="441706" y="1033907"/>
                    </a:cubicBezTo>
                    <a:cubicBezTo>
                      <a:pt x="487553" y="1013714"/>
                      <a:pt x="523875" y="986282"/>
                      <a:pt x="550799" y="951230"/>
                    </a:cubicBezTo>
                    <a:cubicBezTo>
                      <a:pt x="558038" y="941959"/>
                      <a:pt x="564134" y="931926"/>
                      <a:pt x="569341" y="921004"/>
                    </a:cubicBezTo>
                    <a:cubicBezTo>
                      <a:pt x="574548" y="910082"/>
                      <a:pt x="577088" y="900176"/>
                      <a:pt x="577088" y="890778"/>
                    </a:cubicBezTo>
                    <a:lnTo>
                      <a:pt x="577088" y="759460"/>
                    </a:lnTo>
                    <a:cubicBezTo>
                      <a:pt x="542036" y="746125"/>
                      <a:pt x="505333" y="735711"/>
                      <a:pt x="467233" y="728472"/>
                    </a:cubicBezTo>
                    <a:cubicBezTo>
                      <a:pt x="429133" y="721233"/>
                      <a:pt x="391922" y="717677"/>
                      <a:pt x="355854" y="717677"/>
                    </a:cubicBezTo>
                    <a:cubicBezTo>
                      <a:pt x="280543" y="717677"/>
                      <a:pt x="219456" y="732917"/>
                      <a:pt x="172593" y="763270"/>
                    </a:cubicBezTo>
                    <a:cubicBezTo>
                      <a:pt x="125730" y="793623"/>
                      <a:pt x="102235" y="835787"/>
                      <a:pt x="102235" y="889381"/>
                    </a:cubicBezTo>
                    <a:cubicBezTo>
                      <a:pt x="102235" y="911098"/>
                      <a:pt x="106299" y="932180"/>
                      <a:pt x="114554" y="952754"/>
                    </a:cubicBezTo>
                    <a:cubicBezTo>
                      <a:pt x="122809" y="973328"/>
                      <a:pt x="135509" y="991997"/>
                      <a:pt x="152400" y="1008507"/>
                    </a:cubicBezTo>
                    <a:cubicBezTo>
                      <a:pt x="169291" y="1025017"/>
                      <a:pt x="190246" y="1038479"/>
                      <a:pt x="215011" y="1048766"/>
                    </a:cubicBezTo>
                    <a:cubicBezTo>
                      <a:pt x="239776" y="1059053"/>
                      <a:pt x="269113" y="1064260"/>
                      <a:pt x="303149" y="1064260"/>
                    </a:cubicBezTo>
                    <a:moveTo>
                      <a:pt x="276860" y="1144651"/>
                    </a:moveTo>
                    <a:cubicBezTo>
                      <a:pt x="235585" y="1144651"/>
                      <a:pt x="197993" y="1138174"/>
                      <a:pt x="163957" y="1125347"/>
                    </a:cubicBezTo>
                    <a:cubicBezTo>
                      <a:pt x="129921" y="1112520"/>
                      <a:pt x="100711" y="1094740"/>
                      <a:pt x="76581" y="1072007"/>
                    </a:cubicBezTo>
                    <a:cubicBezTo>
                      <a:pt x="52451" y="1049274"/>
                      <a:pt x="33528" y="1022985"/>
                      <a:pt x="20066" y="993140"/>
                    </a:cubicBezTo>
                    <a:cubicBezTo>
                      <a:pt x="6604" y="963295"/>
                      <a:pt x="0" y="931799"/>
                      <a:pt x="0" y="898779"/>
                    </a:cubicBezTo>
                    <a:cubicBezTo>
                      <a:pt x="0" y="861695"/>
                      <a:pt x="8255" y="827913"/>
                      <a:pt x="24765" y="797433"/>
                    </a:cubicBezTo>
                    <a:cubicBezTo>
                      <a:pt x="41275" y="766953"/>
                      <a:pt x="64516" y="740918"/>
                      <a:pt x="94361" y="719328"/>
                    </a:cubicBezTo>
                    <a:cubicBezTo>
                      <a:pt x="124206" y="697738"/>
                      <a:pt x="160147" y="680974"/>
                      <a:pt x="201930" y="669036"/>
                    </a:cubicBezTo>
                    <a:cubicBezTo>
                      <a:pt x="243713" y="657098"/>
                      <a:pt x="289814" y="651256"/>
                      <a:pt x="340360" y="651256"/>
                    </a:cubicBezTo>
                    <a:cubicBezTo>
                      <a:pt x="380619" y="651256"/>
                      <a:pt x="421767" y="654939"/>
                      <a:pt x="464058" y="662051"/>
                    </a:cubicBezTo>
                    <a:cubicBezTo>
                      <a:pt x="506349" y="669163"/>
                      <a:pt x="543941" y="679577"/>
                      <a:pt x="576961" y="693039"/>
                    </a:cubicBezTo>
                    <a:lnTo>
                      <a:pt x="576961" y="620141"/>
                    </a:lnTo>
                    <a:cubicBezTo>
                      <a:pt x="576961" y="549021"/>
                      <a:pt x="556641" y="492506"/>
                      <a:pt x="515874" y="450723"/>
                    </a:cubicBezTo>
                    <a:cubicBezTo>
                      <a:pt x="475107" y="408940"/>
                      <a:pt x="420243" y="388112"/>
                      <a:pt x="351155" y="388112"/>
                    </a:cubicBezTo>
                    <a:cubicBezTo>
                      <a:pt x="307848" y="388112"/>
                      <a:pt x="264795" y="396367"/>
                      <a:pt x="221996" y="412877"/>
                    </a:cubicBezTo>
                    <a:cubicBezTo>
                      <a:pt x="179197" y="429387"/>
                      <a:pt x="135636" y="453136"/>
                      <a:pt x="91186" y="483997"/>
                    </a:cubicBezTo>
                    <a:lnTo>
                      <a:pt x="54102" y="414401"/>
                    </a:lnTo>
                    <a:cubicBezTo>
                      <a:pt x="106680" y="379349"/>
                      <a:pt x="157734" y="353060"/>
                      <a:pt x="207264" y="335534"/>
                    </a:cubicBezTo>
                    <a:cubicBezTo>
                      <a:pt x="256794" y="318008"/>
                      <a:pt x="308356" y="309245"/>
                      <a:pt x="361950" y="309245"/>
                    </a:cubicBezTo>
                    <a:cubicBezTo>
                      <a:pt x="459867" y="309245"/>
                      <a:pt x="537718" y="337566"/>
                      <a:pt x="595503" y="394335"/>
                    </a:cubicBezTo>
                    <a:cubicBezTo>
                      <a:pt x="653288" y="451104"/>
                      <a:pt x="682117" y="529463"/>
                      <a:pt x="682117" y="629412"/>
                    </a:cubicBezTo>
                    <a:lnTo>
                      <a:pt x="682117" y="993013"/>
                    </a:lnTo>
                    <a:cubicBezTo>
                      <a:pt x="682117" y="1021842"/>
                      <a:pt x="694436" y="1036320"/>
                      <a:pt x="719201" y="1036320"/>
                    </a:cubicBezTo>
                    <a:lnTo>
                      <a:pt x="719201" y="1129157"/>
                    </a:lnTo>
                    <a:cubicBezTo>
                      <a:pt x="710946" y="1130173"/>
                      <a:pt x="703199" y="1130935"/>
                      <a:pt x="695960" y="1131443"/>
                    </a:cubicBezTo>
                    <a:cubicBezTo>
                      <a:pt x="688721" y="1131951"/>
                      <a:pt x="682498" y="1132205"/>
                      <a:pt x="677418" y="1132205"/>
                    </a:cubicBezTo>
                    <a:cubicBezTo>
                      <a:pt x="656844" y="1132205"/>
                      <a:pt x="637921" y="1125982"/>
                      <a:pt x="620903" y="1113663"/>
                    </a:cubicBezTo>
                    <a:cubicBezTo>
                      <a:pt x="603885" y="1101344"/>
                      <a:pt x="594360" y="1082675"/>
                      <a:pt x="592328" y="1058037"/>
                    </a:cubicBezTo>
                    <a:lnTo>
                      <a:pt x="589280" y="994664"/>
                    </a:lnTo>
                    <a:cubicBezTo>
                      <a:pt x="554228" y="1042162"/>
                      <a:pt x="508000" y="1078992"/>
                      <a:pt x="450850" y="1105281"/>
                    </a:cubicBezTo>
                    <a:cubicBezTo>
                      <a:pt x="393700" y="1131570"/>
                      <a:pt x="335661" y="1144778"/>
                      <a:pt x="276860" y="1144778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3418537" y="551062"/>
              <a:ext cx="428929" cy="298409"/>
              <a:chOff x="0" y="0"/>
              <a:chExt cx="1794624" cy="124852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63500" y="63500"/>
                <a:ext cx="835279" cy="1115314"/>
              </a:xfrm>
              <a:custGeom>
                <a:avLst/>
                <a:gdLst/>
                <a:ahLst/>
                <a:cxnLst/>
                <a:rect l="l" t="t" r="r" b="b"/>
                <a:pathLst>
                  <a:path w="835279" h="1115314">
                    <a:moveTo>
                      <a:pt x="730123" y="213487"/>
                    </a:moveTo>
                    <a:cubicBezTo>
                      <a:pt x="699135" y="178435"/>
                      <a:pt x="657606" y="150114"/>
                      <a:pt x="605536" y="128397"/>
                    </a:cubicBezTo>
                    <a:cubicBezTo>
                      <a:pt x="553466" y="106680"/>
                      <a:pt x="494919" y="95885"/>
                      <a:pt x="430022" y="95885"/>
                    </a:cubicBezTo>
                    <a:cubicBezTo>
                      <a:pt x="331978" y="95885"/>
                      <a:pt x="260858" y="114173"/>
                      <a:pt x="216535" y="150749"/>
                    </a:cubicBezTo>
                    <a:cubicBezTo>
                      <a:pt x="172212" y="187325"/>
                      <a:pt x="149987" y="237109"/>
                      <a:pt x="149987" y="299974"/>
                    </a:cubicBezTo>
                    <a:cubicBezTo>
                      <a:pt x="149987" y="332994"/>
                      <a:pt x="155956" y="360045"/>
                      <a:pt x="167767" y="381254"/>
                    </a:cubicBezTo>
                    <a:cubicBezTo>
                      <a:pt x="179578" y="402463"/>
                      <a:pt x="198120" y="420751"/>
                      <a:pt x="223520" y="436118"/>
                    </a:cubicBezTo>
                    <a:cubicBezTo>
                      <a:pt x="248920" y="451485"/>
                      <a:pt x="280797" y="464947"/>
                      <a:pt x="319405" y="476377"/>
                    </a:cubicBezTo>
                    <a:cubicBezTo>
                      <a:pt x="358013" y="487807"/>
                      <a:pt x="403733" y="499110"/>
                      <a:pt x="456311" y="510413"/>
                    </a:cubicBezTo>
                    <a:cubicBezTo>
                      <a:pt x="515112" y="522859"/>
                      <a:pt x="567690" y="536448"/>
                      <a:pt x="614045" y="551434"/>
                    </a:cubicBezTo>
                    <a:cubicBezTo>
                      <a:pt x="660400" y="566420"/>
                      <a:pt x="700151" y="585470"/>
                      <a:pt x="733171" y="608711"/>
                    </a:cubicBezTo>
                    <a:cubicBezTo>
                      <a:pt x="766191" y="631952"/>
                      <a:pt x="791464" y="660273"/>
                      <a:pt x="808990" y="693801"/>
                    </a:cubicBezTo>
                    <a:cubicBezTo>
                      <a:pt x="826516" y="727329"/>
                      <a:pt x="835279" y="768858"/>
                      <a:pt x="835279" y="818388"/>
                    </a:cubicBezTo>
                    <a:cubicBezTo>
                      <a:pt x="835279" y="868934"/>
                      <a:pt x="825500" y="912749"/>
                      <a:pt x="805942" y="949833"/>
                    </a:cubicBezTo>
                    <a:cubicBezTo>
                      <a:pt x="786384" y="986917"/>
                      <a:pt x="758952" y="1017905"/>
                      <a:pt x="723900" y="1042670"/>
                    </a:cubicBezTo>
                    <a:cubicBezTo>
                      <a:pt x="688848" y="1067435"/>
                      <a:pt x="647065" y="1085723"/>
                      <a:pt x="598551" y="1097534"/>
                    </a:cubicBezTo>
                    <a:cubicBezTo>
                      <a:pt x="550037" y="1109345"/>
                      <a:pt x="497459" y="1115314"/>
                      <a:pt x="440817" y="1115314"/>
                    </a:cubicBezTo>
                    <a:cubicBezTo>
                      <a:pt x="268605" y="1115314"/>
                      <a:pt x="121666" y="1062228"/>
                      <a:pt x="0" y="956056"/>
                    </a:cubicBezTo>
                    <a:lnTo>
                      <a:pt x="52578" y="867918"/>
                    </a:lnTo>
                    <a:cubicBezTo>
                      <a:pt x="92837" y="910209"/>
                      <a:pt x="146939" y="946023"/>
                      <a:pt x="215011" y="975360"/>
                    </a:cubicBezTo>
                    <a:cubicBezTo>
                      <a:pt x="283083" y="1004697"/>
                      <a:pt x="358902" y="1019429"/>
                      <a:pt x="442468" y="1019429"/>
                    </a:cubicBezTo>
                    <a:cubicBezTo>
                      <a:pt x="530098" y="1019429"/>
                      <a:pt x="598678" y="1003681"/>
                      <a:pt x="648208" y="972185"/>
                    </a:cubicBezTo>
                    <a:cubicBezTo>
                      <a:pt x="697738" y="940689"/>
                      <a:pt x="722503" y="893064"/>
                      <a:pt x="722503" y="829056"/>
                    </a:cubicBezTo>
                    <a:cubicBezTo>
                      <a:pt x="722503" y="795020"/>
                      <a:pt x="715518" y="766445"/>
                      <a:pt x="701675" y="743204"/>
                    </a:cubicBezTo>
                    <a:cubicBezTo>
                      <a:pt x="687832" y="719963"/>
                      <a:pt x="666877" y="699897"/>
                      <a:pt x="639064" y="682879"/>
                    </a:cubicBezTo>
                    <a:cubicBezTo>
                      <a:pt x="611251" y="665861"/>
                      <a:pt x="576453" y="651129"/>
                      <a:pt x="534670" y="638810"/>
                    </a:cubicBezTo>
                    <a:cubicBezTo>
                      <a:pt x="492887" y="626491"/>
                      <a:pt x="444500" y="614172"/>
                      <a:pt x="389890" y="601726"/>
                    </a:cubicBezTo>
                    <a:cubicBezTo>
                      <a:pt x="332105" y="588391"/>
                      <a:pt x="281559" y="574421"/>
                      <a:pt x="238252" y="559943"/>
                    </a:cubicBezTo>
                    <a:cubicBezTo>
                      <a:pt x="194945" y="545465"/>
                      <a:pt x="158623" y="527431"/>
                      <a:pt x="129159" y="505841"/>
                    </a:cubicBezTo>
                    <a:cubicBezTo>
                      <a:pt x="99695" y="484251"/>
                      <a:pt x="77597" y="458216"/>
                      <a:pt x="62611" y="427736"/>
                    </a:cubicBezTo>
                    <a:cubicBezTo>
                      <a:pt x="47625" y="397256"/>
                      <a:pt x="40132" y="359918"/>
                      <a:pt x="40132" y="315595"/>
                    </a:cubicBezTo>
                    <a:cubicBezTo>
                      <a:pt x="40132" y="265049"/>
                      <a:pt x="49657" y="219964"/>
                      <a:pt x="68707" y="180213"/>
                    </a:cubicBezTo>
                    <a:cubicBezTo>
                      <a:pt x="87757" y="140462"/>
                      <a:pt x="114554" y="107569"/>
                      <a:pt x="149098" y="81153"/>
                    </a:cubicBezTo>
                    <a:cubicBezTo>
                      <a:pt x="183642" y="54737"/>
                      <a:pt x="224917" y="34798"/>
                      <a:pt x="272796" y="20828"/>
                    </a:cubicBezTo>
                    <a:cubicBezTo>
                      <a:pt x="320675" y="6858"/>
                      <a:pt x="373888" y="0"/>
                      <a:pt x="431546" y="0"/>
                    </a:cubicBezTo>
                    <a:cubicBezTo>
                      <a:pt x="503682" y="0"/>
                      <a:pt x="568452" y="11049"/>
                      <a:pt x="625729" y="33274"/>
                    </a:cubicBezTo>
                    <a:cubicBezTo>
                      <a:pt x="683006" y="55499"/>
                      <a:pt x="734822" y="86614"/>
                      <a:pt x="781177" y="1268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1011682" y="349758"/>
                <a:ext cx="719328" cy="835406"/>
              </a:xfrm>
              <a:custGeom>
                <a:avLst/>
                <a:gdLst/>
                <a:ahLst/>
                <a:cxnLst/>
                <a:rect l="l" t="t" r="r" b="b"/>
                <a:pathLst>
                  <a:path w="719328" h="835406">
                    <a:moveTo>
                      <a:pt x="303276" y="754761"/>
                    </a:moveTo>
                    <a:cubicBezTo>
                      <a:pt x="349631" y="754761"/>
                      <a:pt x="395859" y="744728"/>
                      <a:pt x="441706" y="724535"/>
                    </a:cubicBezTo>
                    <a:cubicBezTo>
                      <a:pt x="487553" y="704342"/>
                      <a:pt x="523875" y="676910"/>
                      <a:pt x="550799" y="641731"/>
                    </a:cubicBezTo>
                    <a:cubicBezTo>
                      <a:pt x="558038" y="632460"/>
                      <a:pt x="564134" y="622427"/>
                      <a:pt x="569341" y="611505"/>
                    </a:cubicBezTo>
                    <a:cubicBezTo>
                      <a:pt x="574548" y="600583"/>
                      <a:pt x="577088" y="590677"/>
                      <a:pt x="577088" y="581279"/>
                    </a:cubicBezTo>
                    <a:lnTo>
                      <a:pt x="577088" y="450088"/>
                    </a:lnTo>
                    <a:cubicBezTo>
                      <a:pt x="542036" y="436753"/>
                      <a:pt x="505333" y="426339"/>
                      <a:pt x="467233" y="419100"/>
                    </a:cubicBezTo>
                    <a:cubicBezTo>
                      <a:pt x="429133" y="411861"/>
                      <a:pt x="391922" y="408305"/>
                      <a:pt x="355854" y="408305"/>
                    </a:cubicBezTo>
                    <a:cubicBezTo>
                      <a:pt x="280543" y="408305"/>
                      <a:pt x="219456" y="423545"/>
                      <a:pt x="172593" y="453898"/>
                    </a:cubicBezTo>
                    <a:cubicBezTo>
                      <a:pt x="125730" y="484251"/>
                      <a:pt x="102235" y="526415"/>
                      <a:pt x="102235" y="580009"/>
                    </a:cubicBezTo>
                    <a:cubicBezTo>
                      <a:pt x="102235" y="601599"/>
                      <a:pt x="106299" y="622808"/>
                      <a:pt x="114554" y="643382"/>
                    </a:cubicBezTo>
                    <a:cubicBezTo>
                      <a:pt x="122809" y="663956"/>
                      <a:pt x="135382" y="682625"/>
                      <a:pt x="152400" y="699135"/>
                    </a:cubicBezTo>
                    <a:cubicBezTo>
                      <a:pt x="169418" y="715645"/>
                      <a:pt x="190246" y="729107"/>
                      <a:pt x="215011" y="739394"/>
                    </a:cubicBezTo>
                    <a:cubicBezTo>
                      <a:pt x="239776" y="749681"/>
                      <a:pt x="269113" y="754888"/>
                      <a:pt x="303149" y="754888"/>
                    </a:cubicBezTo>
                    <a:moveTo>
                      <a:pt x="276860" y="835279"/>
                    </a:moveTo>
                    <a:cubicBezTo>
                      <a:pt x="235585" y="835279"/>
                      <a:pt x="197993" y="828802"/>
                      <a:pt x="163957" y="815975"/>
                    </a:cubicBezTo>
                    <a:cubicBezTo>
                      <a:pt x="129921" y="803148"/>
                      <a:pt x="100838" y="785241"/>
                      <a:pt x="76581" y="762635"/>
                    </a:cubicBezTo>
                    <a:cubicBezTo>
                      <a:pt x="52324" y="740029"/>
                      <a:pt x="33528" y="713613"/>
                      <a:pt x="20066" y="683768"/>
                    </a:cubicBezTo>
                    <a:cubicBezTo>
                      <a:pt x="6604" y="653923"/>
                      <a:pt x="0" y="622427"/>
                      <a:pt x="0" y="589407"/>
                    </a:cubicBezTo>
                    <a:cubicBezTo>
                      <a:pt x="0" y="552323"/>
                      <a:pt x="8255" y="518541"/>
                      <a:pt x="24765" y="488061"/>
                    </a:cubicBezTo>
                    <a:cubicBezTo>
                      <a:pt x="41275" y="457581"/>
                      <a:pt x="64389" y="431546"/>
                      <a:pt x="94361" y="409956"/>
                    </a:cubicBezTo>
                    <a:cubicBezTo>
                      <a:pt x="124333" y="388366"/>
                      <a:pt x="160147" y="371602"/>
                      <a:pt x="201930" y="359664"/>
                    </a:cubicBezTo>
                    <a:cubicBezTo>
                      <a:pt x="243713" y="347726"/>
                      <a:pt x="289814" y="341884"/>
                      <a:pt x="340360" y="341884"/>
                    </a:cubicBezTo>
                    <a:cubicBezTo>
                      <a:pt x="380619" y="341884"/>
                      <a:pt x="421767" y="345567"/>
                      <a:pt x="464058" y="352679"/>
                    </a:cubicBezTo>
                    <a:cubicBezTo>
                      <a:pt x="506349" y="359791"/>
                      <a:pt x="543941" y="370205"/>
                      <a:pt x="576961" y="383667"/>
                    </a:cubicBezTo>
                    <a:lnTo>
                      <a:pt x="576961" y="310896"/>
                    </a:lnTo>
                    <a:cubicBezTo>
                      <a:pt x="576961" y="239776"/>
                      <a:pt x="556514" y="183261"/>
                      <a:pt x="515874" y="141478"/>
                    </a:cubicBezTo>
                    <a:cubicBezTo>
                      <a:pt x="475234" y="99695"/>
                      <a:pt x="420243" y="78867"/>
                      <a:pt x="351155" y="78867"/>
                    </a:cubicBezTo>
                    <a:cubicBezTo>
                      <a:pt x="307848" y="78867"/>
                      <a:pt x="264795" y="87122"/>
                      <a:pt x="221996" y="103632"/>
                    </a:cubicBezTo>
                    <a:cubicBezTo>
                      <a:pt x="179197" y="120142"/>
                      <a:pt x="135636" y="143891"/>
                      <a:pt x="91313" y="174752"/>
                    </a:cubicBezTo>
                    <a:lnTo>
                      <a:pt x="54229" y="105156"/>
                    </a:lnTo>
                    <a:cubicBezTo>
                      <a:pt x="106807" y="70104"/>
                      <a:pt x="157861" y="43815"/>
                      <a:pt x="207391" y="26289"/>
                    </a:cubicBezTo>
                    <a:cubicBezTo>
                      <a:pt x="256921" y="8763"/>
                      <a:pt x="308483" y="0"/>
                      <a:pt x="362077" y="0"/>
                    </a:cubicBezTo>
                    <a:cubicBezTo>
                      <a:pt x="459994" y="0"/>
                      <a:pt x="537972" y="28321"/>
                      <a:pt x="595630" y="85090"/>
                    </a:cubicBezTo>
                    <a:cubicBezTo>
                      <a:pt x="653288" y="141859"/>
                      <a:pt x="682244" y="220218"/>
                      <a:pt x="682244" y="320167"/>
                    </a:cubicBezTo>
                    <a:lnTo>
                      <a:pt x="682244" y="683641"/>
                    </a:lnTo>
                    <a:cubicBezTo>
                      <a:pt x="682244" y="712470"/>
                      <a:pt x="694563" y="726948"/>
                      <a:pt x="719328" y="726948"/>
                    </a:cubicBezTo>
                    <a:lnTo>
                      <a:pt x="719328" y="819785"/>
                    </a:lnTo>
                    <a:cubicBezTo>
                      <a:pt x="711073" y="820801"/>
                      <a:pt x="703326" y="821563"/>
                      <a:pt x="696087" y="822071"/>
                    </a:cubicBezTo>
                    <a:cubicBezTo>
                      <a:pt x="688848" y="822579"/>
                      <a:pt x="682625" y="822833"/>
                      <a:pt x="677545" y="822833"/>
                    </a:cubicBezTo>
                    <a:cubicBezTo>
                      <a:pt x="656844" y="822833"/>
                      <a:pt x="638048" y="816610"/>
                      <a:pt x="621030" y="804291"/>
                    </a:cubicBezTo>
                    <a:cubicBezTo>
                      <a:pt x="604012" y="791972"/>
                      <a:pt x="594487" y="773303"/>
                      <a:pt x="592455" y="748665"/>
                    </a:cubicBezTo>
                    <a:lnTo>
                      <a:pt x="589407" y="685292"/>
                    </a:lnTo>
                    <a:cubicBezTo>
                      <a:pt x="554355" y="732790"/>
                      <a:pt x="508254" y="769620"/>
                      <a:pt x="450977" y="795909"/>
                    </a:cubicBezTo>
                    <a:cubicBezTo>
                      <a:pt x="393700" y="822198"/>
                      <a:pt x="335788" y="835406"/>
                      <a:pt x="276987" y="835406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3840404" y="249502"/>
              <a:ext cx="191520" cy="199654"/>
              <a:chOff x="0" y="0"/>
              <a:chExt cx="801306" cy="83534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01497" cy="835406"/>
              </a:xfrm>
              <a:custGeom>
                <a:avLst/>
                <a:gdLst/>
                <a:ahLst/>
                <a:cxnLst/>
                <a:rect l="l" t="t" r="r" b="b"/>
                <a:pathLst>
                  <a:path w="801497" h="835406">
                    <a:moveTo>
                      <a:pt x="108331" y="420751"/>
                    </a:moveTo>
                    <a:cubicBezTo>
                      <a:pt x="108331" y="466090"/>
                      <a:pt x="115824" y="508127"/>
                      <a:pt x="130810" y="546862"/>
                    </a:cubicBezTo>
                    <a:cubicBezTo>
                      <a:pt x="145796" y="585597"/>
                      <a:pt x="166370" y="619633"/>
                      <a:pt x="192659" y="648970"/>
                    </a:cubicBezTo>
                    <a:cubicBezTo>
                      <a:pt x="218948" y="678307"/>
                      <a:pt x="249936" y="701294"/>
                      <a:pt x="285496" y="717804"/>
                    </a:cubicBezTo>
                    <a:cubicBezTo>
                      <a:pt x="321056" y="734314"/>
                      <a:pt x="359029" y="742569"/>
                      <a:pt x="399161" y="742569"/>
                    </a:cubicBezTo>
                    <a:cubicBezTo>
                      <a:pt x="439293" y="742569"/>
                      <a:pt x="477266" y="734060"/>
                      <a:pt x="512826" y="717042"/>
                    </a:cubicBezTo>
                    <a:cubicBezTo>
                      <a:pt x="548386" y="700024"/>
                      <a:pt x="579628" y="676783"/>
                      <a:pt x="606425" y="647446"/>
                    </a:cubicBezTo>
                    <a:cubicBezTo>
                      <a:pt x="633222" y="618109"/>
                      <a:pt x="654304" y="583819"/>
                      <a:pt x="669798" y="544576"/>
                    </a:cubicBezTo>
                    <a:cubicBezTo>
                      <a:pt x="685292" y="505333"/>
                      <a:pt x="693039" y="463169"/>
                      <a:pt x="693039" y="417703"/>
                    </a:cubicBezTo>
                    <a:cubicBezTo>
                      <a:pt x="693039" y="373380"/>
                      <a:pt x="685292" y="331343"/>
                      <a:pt x="669798" y="291592"/>
                    </a:cubicBezTo>
                    <a:cubicBezTo>
                      <a:pt x="654304" y="251841"/>
                      <a:pt x="633222" y="217297"/>
                      <a:pt x="606425" y="187960"/>
                    </a:cubicBezTo>
                    <a:cubicBezTo>
                      <a:pt x="579628" y="158623"/>
                      <a:pt x="548640" y="135382"/>
                      <a:pt x="513588" y="118364"/>
                    </a:cubicBezTo>
                    <a:cubicBezTo>
                      <a:pt x="478536" y="101346"/>
                      <a:pt x="440944" y="92837"/>
                      <a:pt x="400685" y="92837"/>
                    </a:cubicBezTo>
                    <a:cubicBezTo>
                      <a:pt x="360426" y="92837"/>
                      <a:pt x="322580" y="101346"/>
                      <a:pt x="287020" y="118364"/>
                    </a:cubicBezTo>
                    <a:cubicBezTo>
                      <a:pt x="251460" y="135382"/>
                      <a:pt x="220472" y="158877"/>
                      <a:pt x="194183" y="188722"/>
                    </a:cubicBezTo>
                    <a:cubicBezTo>
                      <a:pt x="167894" y="218567"/>
                      <a:pt x="147066" y="253492"/>
                      <a:pt x="131572" y="293116"/>
                    </a:cubicBezTo>
                    <a:cubicBezTo>
                      <a:pt x="116078" y="332740"/>
                      <a:pt x="108331" y="375412"/>
                      <a:pt x="108331" y="420751"/>
                    </a:cubicBezTo>
                    <a:moveTo>
                      <a:pt x="400685" y="835406"/>
                    </a:moveTo>
                    <a:cubicBezTo>
                      <a:pt x="341884" y="835406"/>
                      <a:pt x="288036" y="824357"/>
                      <a:pt x="239014" y="802132"/>
                    </a:cubicBezTo>
                    <a:cubicBezTo>
                      <a:pt x="189992" y="779907"/>
                      <a:pt x="147701" y="749808"/>
                      <a:pt x="112141" y="711708"/>
                    </a:cubicBezTo>
                    <a:cubicBezTo>
                      <a:pt x="76581" y="673608"/>
                      <a:pt x="49022" y="629158"/>
                      <a:pt x="29337" y="578612"/>
                    </a:cubicBezTo>
                    <a:cubicBezTo>
                      <a:pt x="9652" y="528066"/>
                      <a:pt x="0" y="474853"/>
                      <a:pt x="0" y="419227"/>
                    </a:cubicBezTo>
                    <a:cubicBezTo>
                      <a:pt x="0" y="362585"/>
                      <a:pt x="10033" y="308864"/>
                      <a:pt x="30226" y="258318"/>
                    </a:cubicBezTo>
                    <a:cubicBezTo>
                      <a:pt x="50419" y="207772"/>
                      <a:pt x="78105" y="163449"/>
                      <a:pt x="113665" y="125349"/>
                    </a:cubicBezTo>
                    <a:cubicBezTo>
                      <a:pt x="149225" y="87249"/>
                      <a:pt x="191516" y="56769"/>
                      <a:pt x="240538" y="34036"/>
                    </a:cubicBezTo>
                    <a:cubicBezTo>
                      <a:pt x="289560" y="11303"/>
                      <a:pt x="342900" y="0"/>
                      <a:pt x="400685" y="0"/>
                    </a:cubicBezTo>
                    <a:cubicBezTo>
                      <a:pt x="458470" y="0"/>
                      <a:pt x="511810" y="11430"/>
                      <a:pt x="560832" y="34036"/>
                    </a:cubicBezTo>
                    <a:cubicBezTo>
                      <a:pt x="609854" y="56642"/>
                      <a:pt x="652018" y="87122"/>
                      <a:pt x="687705" y="125349"/>
                    </a:cubicBezTo>
                    <a:cubicBezTo>
                      <a:pt x="723392" y="163576"/>
                      <a:pt x="751078" y="207899"/>
                      <a:pt x="771271" y="258318"/>
                    </a:cubicBezTo>
                    <a:cubicBezTo>
                      <a:pt x="791464" y="308737"/>
                      <a:pt x="801497" y="362458"/>
                      <a:pt x="801497" y="419227"/>
                    </a:cubicBezTo>
                    <a:cubicBezTo>
                      <a:pt x="801497" y="474853"/>
                      <a:pt x="791464" y="528066"/>
                      <a:pt x="771271" y="578612"/>
                    </a:cubicBezTo>
                    <a:cubicBezTo>
                      <a:pt x="751078" y="629158"/>
                      <a:pt x="723265" y="673481"/>
                      <a:pt x="687705" y="711708"/>
                    </a:cubicBezTo>
                    <a:cubicBezTo>
                      <a:pt x="652145" y="749935"/>
                      <a:pt x="609854" y="780034"/>
                      <a:pt x="560832" y="802132"/>
                    </a:cubicBezTo>
                    <a:cubicBezTo>
                      <a:pt x="511810" y="824230"/>
                      <a:pt x="458470" y="835406"/>
                      <a:pt x="400685" y="835406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3878132" y="560694"/>
              <a:ext cx="173772" cy="273599"/>
              <a:chOff x="0" y="0"/>
              <a:chExt cx="727050" cy="114472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27075" cy="1144778"/>
              </a:xfrm>
              <a:custGeom>
                <a:avLst/>
                <a:gdLst/>
                <a:ahLst/>
                <a:cxnLst/>
                <a:rect l="l" t="t" r="r" b="b"/>
                <a:pathLst>
                  <a:path w="727075" h="1144778">
                    <a:moveTo>
                      <a:pt x="351155" y="170180"/>
                    </a:moveTo>
                    <a:lnTo>
                      <a:pt x="281559" y="143891"/>
                    </a:lnTo>
                    <a:lnTo>
                      <a:pt x="372745" y="0"/>
                    </a:lnTo>
                    <a:lnTo>
                      <a:pt x="484124" y="0"/>
                    </a:lnTo>
                    <a:close/>
                    <a:moveTo>
                      <a:pt x="256794" y="1144778"/>
                    </a:moveTo>
                    <a:cubicBezTo>
                      <a:pt x="172212" y="1144778"/>
                      <a:pt x="108331" y="1115695"/>
                      <a:pt x="64897" y="1057402"/>
                    </a:cubicBezTo>
                    <a:cubicBezTo>
                      <a:pt x="21463" y="999109"/>
                      <a:pt x="0" y="912114"/>
                      <a:pt x="0" y="796671"/>
                    </a:cubicBezTo>
                    <a:lnTo>
                      <a:pt x="0" y="323342"/>
                    </a:lnTo>
                    <a:lnTo>
                      <a:pt x="105156" y="323342"/>
                    </a:lnTo>
                    <a:lnTo>
                      <a:pt x="105156" y="778129"/>
                    </a:lnTo>
                    <a:cubicBezTo>
                      <a:pt x="105156" y="960628"/>
                      <a:pt x="167513" y="1051941"/>
                      <a:pt x="292354" y="1051941"/>
                    </a:cubicBezTo>
                    <a:cubicBezTo>
                      <a:pt x="323342" y="1051941"/>
                      <a:pt x="353695" y="1046734"/>
                      <a:pt x="383667" y="1036447"/>
                    </a:cubicBezTo>
                    <a:cubicBezTo>
                      <a:pt x="413639" y="1026160"/>
                      <a:pt x="441198" y="1011174"/>
                      <a:pt x="466471" y="991616"/>
                    </a:cubicBezTo>
                    <a:cubicBezTo>
                      <a:pt x="491744" y="972058"/>
                      <a:pt x="514477" y="948817"/>
                      <a:pt x="534543" y="922020"/>
                    </a:cubicBezTo>
                    <a:cubicBezTo>
                      <a:pt x="554609" y="895223"/>
                      <a:pt x="570865" y="864743"/>
                      <a:pt x="583311" y="830707"/>
                    </a:cubicBezTo>
                    <a:lnTo>
                      <a:pt x="583311" y="323342"/>
                    </a:lnTo>
                    <a:lnTo>
                      <a:pt x="688340" y="323342"/>
                    </a:lnTo>
                    <a:lnTo>
                      <a:pt x="688340" y="993140"/>
                    </a:lnTo>
                    <a:cubicBezTo>
                      <a:pt x="688340" y="1021969"/>
                      <a:pt x="701167" y="1036447"/>
                      <a:pt x="727075" y="1036447"/>
                    </a:cubicBezTo>
                    <a:lnTo>
                      <a:pt x="727075" y="1129284"/>
                    </a:lnTo>
                    <a:cubicBezTo>
                      <a:pt x="706374" y="1132332"/>
                      <a:pt x="692023" y="1133983"/>
                      <a:pt x="683768" y="1133983"/>
                    </a:cubicBezTo>
                    <a:cubicBezTo>
                      <a:pt x="660019" y="1133983"/>
                      <a:pt x="639699" y="1126744"/>
                      <a:pt x="622681" y="1112266"/>
                    </a:cubicBezTo>
                    <a:cubicBezTo>
                      <a:pt x="605663" y="1097788"/>
                      <a:pt x="597154" y="1079754"/>
                      <a:pt x="597154" y="1058164"/>
                    </a:cubicBezTo>
                    <a:lnTo>
                      <a:pt x="597154" y="946658"/>
                    </a:lnTo>
                    <a:cubicBezTo>
                      <a:pt x="561086" y="1009650"/>
                      <a:pt x="513080" y="1058291"/>
                      <a:pt x="453263" y="1092835"/>
                    </a:cubicBezTo>
                    <a:cubicBezTo>
                      <a:pt x="393446" y="1127379"/>
                      <a:pt x="327914" y="1144651"/>
                      <a:pt x="256794" y="1144651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4088873" y="560690"/>
              <a:ext cx="195220" cy="273604"/>
              <a:chOff x="0" y="0"/>
              <a:chExt cx="816788" cy="114474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6737" cy="1144778"/>
              </a:xfrm>
              <a:custGeom>
                <a:avLst/>
                <a:gdLst/>
                <a:ahLst/>
                <a:cxnLst/>
                <a:rect l="l" t="t" r="r" b="b"/>
                <a:pathLst>
                  <a:path w="816737" h="1144778">
                    <a:moveTo>
                      <a:pt x="408432" y="1051941"/>
                    </a:moveTo>
                    <a:cubicBezTo>
                      <a:pt x="435229" y="1051941"/>
                      <a:pt x="463296" y="1046734"/>
                      <a:pt x="492760" y="1036447"/>
                    </a:cubicBezTo>
                    <a:cubicBezTo>
                      <a:pt x="522224" y="1026160"/>
                      <a:pt x="549402" y="1011936"/>
                      <a:pt x="574675" y="993902"/>
                    </a:cubicBezTo>
                    <a:cubicBezTo>
                      <a:pt x="599948" y="975868"/>
                      <a:pt x="621919" y="954786"/>
                      <a:pt x="640461" y="930529"/>
                    </a:cubicBezTo>
                    <a:cubicBezTo>
                      <a:pt x="659003" y="906272"/>
                      <a:pt x="670306" y="880237"/>
                      <a:pt x="674497" y="852424"/>
                    </a:cubicBezTo>
                    <a:lnTo>
                      <a:pt x="674497" y="603377"/>
                    </a:lnTo>
                    <a:cubicBezTo>
                      <a:pt x="664210" y="575564"/>
                      <a:pt x="648970" y="549529"/>
                      <a:pt x="628904" y="525272"/>
                    </a:cubicBezTo>
                    <a:cubicBezTo>
                      <a:pt x="608838" y="501015"/>
                      <a:pt x="586105" y="479679"/>
                      <a:pt x="560832" y="461137"/>
                    </a:cubicBezTo>
                    <a:cubicBezTo>
                      <a:pt x="535559" y="442595"/>
                      <a:pt x="508762" y="428117"/>
                      <a:pt x="480441" y="417830"/>
                    </a:cubicBezTo>
                    <a:cubicBezTo>
                      <a:pt x="452120" y="407543"/>
                      <a:pt x="423926" y="402336"/>
                      <a:pt x="396113" y="402336"/>
                    </a:cubicBezTo>
                    <a:cubicBezTo>
                      <a:pt x="352806" y="402336"/>
                      <a:pt x="313309" y="411607"/>
                      <a:pt x="277749" y="430149"/>
                    </a:cubicBezTo>
                    <a:cubicBezTo>
                      <a:pt x="242189" y="448691"/>
                      <a:pt x="211963" y="473202"/>
                      <a:pt x="187198" y="503555"/>
                    </a:cubicBezTo>
                    <a:cubicBezTo>
                      <a:pt x="162433" y="533908"/>
                      <a:pt x="143129" y="568833"/>
                      <a:pt x="129159" y="607949"/>
                    </a:cubicBezTo>
                    <a:cubicBezTo>
                      <a:pt x="115189" y="647065"/>
                      <a:pt x="108331" y="687324"/>
                      <a:pt x="108331" y="728599"/>
                    </a:cubicBezTo>
                    <a:cubicBezTo>
                      <a:pt x="108331" y="771906"/>
                      <a:pt x="116078" y="813181"/>
                      <a:pt x="131572" y="852297"/>
                    </a:cubicBezTo>
                    <a:cubicBezTo>
                      <a:pt x="147066" y="891413"/>
                      <a:pt x="168148" y="925830"/>
                      <a:pt x="194945" y="955167"/>
                    </a:cubicBezTo>
                    <a:cubicBezTo>
                      <a:pt x="221742" y="984504"/>
                      <a:pt x="253492" y="1007999"/>
                      <a:pt x="290068" y="1025525"/>
                    </a:cubicBezTo>
                    <a:cubicBezTo>
                      <a:pt x="326644" y="1043051"/>
                      <a:pt x="366141" y="1051814"/>
                      <a:pt x="408432" y="1051814"/>
                    </a:cubicBezTo>
                    <a:moveTo>
                      <a:pt x="386842" y="1144651"/>
                    </a:moveTo>
                    <a:cubicBezTo>
                      <a:pt x="331089" y="1144651"/>
                      <a:pt x="279527" y="1133094"/>
                      <a:pt x="232156" y="1109853"/>
                    </a:cubicBezTo>
                    <a:cubicBezTo>
                      <a:pt x="184785" y="1086612"/>
                      <a:pt x="143764" y="1056005"/>
                      <a:pt x="109220" y="1017778"/>
                    </a:cubicBezTo>
                    <a:cubicBezTo>
                      <a:pt x="74676" y="979551"/>
                      <a:pt x="47879" y="935609"/>
                      <a:pt x="28829" y="885571"/>
                    </a:cubicBezTo>
                    <a:cubicBezTo>
                      <a:pt x="9779" y="835533"/>
                      <a:pt x="0" y="783336"/>
                      <a:pt x="0" y="728599"/>
                    </a:cubicBezTo>
                    <a:cubicBezTo>
                      <a:pt x="0" y="671957"/>
                      <a:pt x="9271" y="617982"/>
                      <a:pt x="27813" y="566928"/>
                    </a:cubicBezTo>
                    <a:cubicBezTo>
                      <a:pt x="46355" y="515874"/>
                      <a:pt x="71882" y="471297"/>
                      <a:pt x="104394" y="433070"/>
                    </a:cubicBezTo>
                    <a:cubicBezTo>
                      <a:pt x="136906" y="394843"/>
                      <a:pt x="175514" y="364744"/>
                      <a:pt x="220472" y="342646"/>
                    </a:cubicBezTo>
                    <a:cubicBezTo>
                      <a:pt x="265430" y="320548"/>
                      <a:pt x="314579" y="309372"/>
                      <a:pt x="368173" y="309372"/>
                    </a:cubicBezTo>
                    <a:cubicBezTo>
                      <a:pt x="436245" y="309372"/>
                      <a:pt x="496570" y="327152"/>
                      <a:pt x="549148" y="362712"/>
                    </a:cubicBezTo>
                    <a:cubicBezTo>
                      <a:pt x="601726" y="398272"/>
                      <a:pt x="643509" y="441325"/>
                      <a:pt x="674497" y="491871"/>
                    </a:cubicBezTo>
                    <a:lnTo>
                      <a:pt x="674497" y="0"/>
                    </a:lnTo>
                    <a:lnTo>
                      <a:pt x="779653" y="0"/>
                    </a:lnTo>
                    <a:lnTo>
                      <a:pt x="779653" y="993140"/>
                    </a:lnTo>
                    <a:cubicBezTo>
                      <a:pt x="779653" y="1021969"/>
                      <a:pt x="791972" y="1036447"/>
                      <a:pt x="816737" y="1036447"/>
                    </a:cubicBezTo>
                    <a:lnTo>
                      <a:pt x="816737" y="1129284"/>
                    </a:lnTo>
                    <a:cubicBezTo>
                      <a:pt x="799211" y="1132332"/>
                      <a:pt x="785241" y="1133983"/>
                      <a:pt x="774954" y="1133983"/>
                    </a:cubicBezTo>
                    <a:cubicBezTo>
                      <a:pt x="749173" y="1133983"/>
                      <a:pt x="727964" y="1126490"/>
                      <a:pt x="711581" y="1111504"/>
                    </a:cubicBezTo>
                    <a:cubicBezTo>
                      <a:pt x="695198" y="1096518"/>
                      <a:pt x="686816" y="1078738"/>
                      <a:pt x="686816" y="1058164"/>
                    </a:cubicBezTo>
                    <a:lnTo>
                      <a:pt x="686816" y="973074"/>
                    </a:lnTo>
                    <a:cubicBezTo>
                      <a:pt x="653796" y="1025652"/>
                      <a:pt x="610235" y="1067435"/>
                      <a:pt x="556133" y="1098423"/>
                    </a:cubicBezTo>
                    <a:cubicBezTo>
                      <a:pt x="502031" y="1129411"/>
                      <a:pt x="445516" y="1144778"/>
                      <a:pt x="386715" y="1144778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4162062" y="179623"/>
              <a:ext cx="227012" cy="269536"/>
              <a:chOff x="0" y="0"/>
              <a:chExt cx="949808" cy="1127722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49960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949960" h="1127760">
                    <a:moveTo>
                      <a:pt x="179451" y="238252"/>
                    </a:moveTo>
                    <a:cubicBezTo>
                      <a:pt x="179451" y="250698"/>
                      <a:pt x="181229" y="263017"/>
                      <a:pt x="184912" y="275336"/>
                    </a:cubicBezTo>
                    <a:cubicBezTo>
                      <a:pt x="188595" y="287655"/>
                      <a:pt x="195199" y="301879"/>
                      <a:pt x="204978" y="317881"/>
                    </a:cubicBezTo>
                    <a:cubicBezTo>
                      <a:pt x="214757" y="333883"/>
                      <a:pt x="228219" y="352425"/>
                      <a:pt x="245237" y="373507"/>
                    </a:cubicBezTo>
                    <a:cubicBezTo>
                      <a:pt x="262255" y="394589"/>
                      <a:pt x="284734" y="419735"/>
                      <a:pt x="312547" y="448564"/>
                    </a:cubicBezTo>
                    <a:cubicBezTo>
                      <a:pt x="342392" y="427990"/>
                      <a:pt x="370078" y="408686"/>
                      <a:pt x="395351" y="390525"/>
                    </a:cubicBezTo>
                    <a:cubicBezTo>
                      <a:pt x="420624" y="372364"/>
                      <a:pt x="442214" y="354457"/>
                      <a:pt x="460375" y="336423"/>
                    </a:cubicBezTo>
                    <a:cubicBezTo>
                      <a:pt x="478536" y="318389"/>
                      <a:pt x="492379" y="299847"/>
                      <a:pt x="502158" y="280797"/>
                    </a:cubicBezTo>
                    <a:cubicBezTo>
                      <a:pt x="511937" y="261747"/>
                      <a:pt x="516636" y="241300"/>
                      <a:pt x="516636" y="219710"/>
                    </a:cubicBezTo>
                    <a:cubicBezTo>
                      <a:pt x="516636" y="179451"/>
                      <a:pt x="501650" y="146431"/>
                      <a:pt x="471805" y="120650"/>
                    </a:cubicBezTo>
                    <a:cubicBezTo>
                      <a:pt x="441960" y="94869"/>
                      <a:pt x="403733" y="81915"/>
                      <a:pt x="357378" y="81915"/>
                    </a:cubicBezTo>
                    <a:cubicBezTo>
                      <a:pt x="331597" y="81915"/>
                      <a:pt x="307848" y="86106"/>
                      <a:pt x="286258" y="94234"/>
                    </a:cubicBezTo>
                    <a:cubicBezTo>
                      <a:pt x="264668" y="102362"/>
                      <a:pt x="245745" y="113792"/>
                      <a:pt x="229743" y="128270"/>
                    </a:cubicBezTo>
                    <a:cubicBezTo>
                      <a:pt x="213741" y="142748"/>
                      <a:pt x="201422" y="159258"/>
                      <a:pt x="192659" y="177800"/>
                    </a:cubicBezTo>
                    <a:cubicBezTo>
                      <a:pt x="183896" y="196342"/>
                      <a:pt x="179578" y="216535"/>
                      <a:pt x="179578" y="238125"/>
                    </a:cubicBezTo>
                    <a:moveTo>
                      <a:pt x="360426" y="1042670"/>
                    </a:moveTo>
                    <a:cubicBezTo>
                      <a:pt x="413004" y="1042670"/>
                      <a:pt x="461772" y="1031621"/>
                      <a:pt x="506603" y="1009396"/>
                    </a:cubicBezTo>
                    <a:cubicBezTo>
                      <a:pt x="551434" y="987171"/>
                      <a:pt x="590931" y="956564"/>
                      <a:pt x="624967" y="917321"/>
                    </a:cubicBezTo>
                    <a:lnTo>
                      <a:pt x="292354" y="566166"/>
                    </a:lnTo>
                    <a:cubicBezTo>
                      <a:pt x="237617" y="604393"/>
                      <a:pt x="192278" y="644271"/>
                      <a:pt x="156210" y="686054"/>
                    </a:cubicBezTo>
                    <a:cubicBezTo>
                      <a:pt x="120142" y="727837"/>
                      <a:pt x="102108" y="776605"/>
                      <a:pt x="102108" y="832231"/>
                    </a:cubicBezTo>
                    <a:cubicBezTo>
                      <a:pt x="102108" y="866267"/>
                      <a:pt x="109601" y="896493"/>
                      <a:pt x="124587" y="922782"/>
                    </a:cubicBezTo>
                    <a:cubicBezTo>
                      <a:pt x="139573" y="949071"/>
                      <a:pt x="159131" y="971296"/>
                      <a:pt x="183388" y="989330"/>
                    </a:cubicBezTo>
                    <a:cubicBezTo>
                      <a:pt x="207645" y="1007364"/>
                      <a:pt x="235204" y="1020826"/>
                      <a:pt x="266192" y="1029589"/>
                    </a:cubicBezTo>
                    <a:cubicBezTo>
                      <a:pt x="297180" y="1038352"/>
                      <a:pt x="328549" y="1042670"/>
                      <a:pt x="360553" y="1042670"/>
                    </a:cubicBezTo>
                    <a:moveTo>
                      <a:pt x="810768" y="1112266"/>
                    </a:moveTo>
                    <a:lnTo>
                      <a:pt x="683768" y="979170"/>
                    </a:lnTo>
                    <a:cubicBezTo>
                      <a:pt x="640461" y="1025525"/>
                      <a:pt x="590423" y="1061974"/>
                      <a:pt x="533654" y="1088263"/>
                    </a:cubicBezTo>
                    <a:cubicBezTo>
                      <a:pt x="476885" y="1114552"/>
                      <a:pt x="415544" y="1127760"/>
                      <a:pt x="349631" y="1127760"/>
                    </a:cubicBezTo>
                    <a:cubicBezTo>
                      <a:pt x="301117" y="1127760"/>
                      <a:pt x="255778" y="1120521"/>
                      <a:pt x="213487" y="1106043"/>
                    </a:cubicBezTo>
                    <a:cubicBezTo>
                      <a:pt x="171196" y="1091565"/>
                      <a:pt x="134366" y="1071245"/>
                      <a:pt x="102870" y="1044956"/>
                    </a:cubicBezTo>
                    <a:cubicBezTo>
                      <a:pt x="71374" y="1018667"/>
                      <a:pt x="46355" y="987171"/>
                      <a:pt x="27813" y="950595"/>
                    </a:cubicBezTo>
                    <a:cubicBezTo>
                      <a:pt x="9271" y="914019"/>
                      <a:pt x="0" y="873506"/>
                      <a:pt x="0" y="829183"/>
                    </a:cubicBezTo>
                    <a:cubicBezTo>
                      <a:pt x="0" y="792099"/>
                      <a:pt x="6223" y="758317"/>
                      <a:pt x="18542" y="727837"/>
                    </a:cubicBezTo>
                    <a:cubicBezTo>
                      <a:pt x="30861" y="697357"/>
                      <a:pt x="47879" y="669036"/>
                      <a:pt x="69596" y="642747"/>
                    </a:cubicBezTo>
                    <a:cubicBezTo>
                      <a:pt x="91313" y="616458"/>
                      <a:pt x="116078" y="591947"/>
                      <a:pt x="143891" y="569214"/>
                    </a:cubicBezTo>
                    <a:cubicBezTo>
                      <a:pt x="171704" y="546481"/>
                      <a:pt x="201168" y="524383"/>
                      <a:pt x="232029" y="502666"/>
                    </a:cubicBezTo>
                    <a:cubicBezTo>
                      <a:pt x="204216" y="472694"/>
                      <a:pt x="180721" y="446024"/>
                      <a:pt x="161671" y="422275"/>
                    </a:cubicBezTo>
                    <a:cubicBezTo>
                      <a:pt x="142621" y="398526"/>
                      <a:pt x="127127" y="376682"/>
                      <a:pt x="115316" y="356489"/>
                    </a:cubicBezTo>
                    <a:cubicBezTo>
                      <a:pt x="103505" y="336296"/>
                      <a:pt x="94996" y="316992"/>
                      <a:pt x="89789" y="298450"/>
                    </a:cubicBezTo>
                    <a:cubicBezTo>
                      <a:pt x="84582" y="279908"/>
                      <a:pt x="82042" y="260858"/>
                      <a:pt x="82042" y="241173"/>
                    </a:cubicBezTo>
                    <a:cubicBezTo>
                      <a:pt x="82042" y="207137"/>
                      <a:pt x="89027" y="175387"/>
                      <a:pt x="102870" y="146050"/>
                    </a:cubicBezTo>
                    <a:cubicBezTo>
                      <a:pt x="116713" y="116713"/>
                      <a:pt x="136144" y="91186"/>
                      <a:pt x="160909" y="69469"/>
                    </a:cubicBezTo>
                    <a:cubicBezTo>
                      <a:pt x="185674" y="47752"/>
                      <a:pt x="214757" y="30734"/>
                      <a:pt x="248285" y="18415"/>
                    </a:cubicBezTo>
                    <a:cubicBezTo>
                      <a:pt x="281813" y="6096"/>
                      <a:pt x="318135" y="0"/>
                      <a:pt x="357378" y="0"/>
                    </a:cubicBezTo>
                    <a:cubicBezTo>
                      <a:pt x="393446" y="0"/>
                      <a:pt x="426974" y="5207"/>
                      <a:pt x="457962" y="15494"/>
                    </a:cubicBezTo>
                    <a:cubicBezTo>
                      <a:pt x="488950" y="25781"/>
                      <a:pt x="516001" y="40513"/>
                      <a:pt x="539115" y="59563"/>
                    </a:cubicBezTo>
                    <a:cubicBezTo>
                      <a:pt x="562229" y="78613"/>
                      <a:pt x="580644" y="101600"/>
                      <a:pt x="593979" y="128397"/>
                    </a:cubicBezTo>
                    <a:cubicBezTo>
                      <a:pt x="607314" y="155194"/>
                      <a:pt x="614045" y="184658"/>
                      <a:pt x="614045" y="216535"/>
                    </a:cubicBezTo>
                    <a:cubicBezTo>
                      <a:pt x="614045" y="248412"/>
                      <a:pt x="607568" y="277876"/>
                      <a:pt x="594741" y="304673"/>
                    </a:cubicBezTo>
                    <a:cubicBezTo>
                      <a:pt x="581914" y="331470"/>
                      <a:pt x="564515" y="356743"/>
                      <a:pt x="542925" y="380492"/>
                    </a:cubicBezTo>
                    <a:cubicBezTo>
                      <a:pt x="521335" y="404241"/>
                      <a:pt x="495935" y="426720"/>
                      <a:pt x="467106" y="447802"/>
                    </a:cubicBezTo>
                    <a:cubicBezTo>
                      <a:pt x="438277" y="468884"/>
                      <a:pt x="407289" y="490347"/>
                      <a:pt x="374269" y="511937"/>
                    </a:cubicBezTo>
                    <a:lnTo>
                      <a:pt x="682244" y="833755"/>
                    </a:lnTo>
                    <a:cubicBezTo>
                      <a:pt x="702818" y="794639"/>
                      <a:pt x="719074" y="752094"/>
                      <a:pt x="731012" y="706120"/>
                    </a:cubicBezTo>
                    <a:cubicBezTo>
                      <a:pt x="742950" y="660146"/>
                      <a:pt x="748792" y="612013"/>
                      <a:pt x="748792" y="561467"/>
                    </a:cubicBezTo>
                    <a:lnTo>
                      <a:pt x="838581" y="561467"/>
                    </a:lnTo>
                    <a:cubicBezTo>
                      <a:pt x="837565" y="625475"/>
                      <a:pt x="829056" y="685800"/>
                      <a:pt x="813054" y="742442"/>
                    </a:cubicBezTo>
                    <a:cubicBezTo>
                      <a:pt x="797052" y="799084"/>
                      <a:pt x="774065" y="851281"/>
                      <a:pt x="744220" y="898652"/>
                    </a:cubicBezTo>
                    <a:lnTo>
                      <a:pt x="949960" y="11121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grpSp>
          <p:nvGrpSpPr>
            <p:cNvPr id="49" name="Group 49"/>
            <p:cNvGrpSpPr>
              <a:grpSpLocks noChangeAspect="1"/>
            </p:cNvGrpSpPr>
            <p:nvPr/>
          </p:nvGrpSpPr>
          <p:grpSpPr>
            <a:xfrm>
              <a:off x="4321059" y="634639"/>
              <a:ext cx="191887" cy="199654"/>
              <a:chOff x="0" y="0"/>
              <a:chExt cx="802843" cy="835343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02767" cy="835533"/>
              </a:xfrm>
              <a:custGeom>
                <a:avLst/>
                <a:gdLst/>
                <a:ahLst/>
                <a:cxnLst/>
                <a:rect l="l" t="t" r="r" b="b"/>
                <a:pathLst>
                  <a:path w="802767" h="835533">
                    <a:moveTo>
                      <a:pt x="702310" y="374396"/>
                    </a:moveTo>
                    <a:cubicBezTo>
                      <a:pt x="699262" y="331089"/>
                      <a:pt x="689102" y="291592"/>
                      <a:pt x="672084" y="256032"/>
                    </a:cubicBezTo>
                    <a:cubicBezTo>
                      <a:pt x="655066" y="220472"/>
                      <a:pt x="633476" y="189738"/>
                      <a:pt x="607187" y="163957"/>
                    </a:cubicBezTo>
                    <a:cubicBezTo>
                      <a:pt x="580898" y="138176"/>
                      <a:pt x="550164" y="118110"/>
                      <a:pt x="515112" y="103632"/>
                    </a:cubicBezTo>
                    <a:cubicBezTo>
                      <a:pt x="480060" y="89154"/>
                      <a:pt x="442976" y="81915"/>
                      <a:pt x="403733" y="81915"/>
                    </a:cubicBezTo>
                    <a:cubicBezTo>
                      <a:pt x="364490" y="81915"/>
                      <a:pt x="327406" y="89154"/>
                      <a:pt x="292354" y="103632"/>
                    </a:cubicBezTo>
                    <a:cubicBezTo>
                      <a:pt x="257302" y="118110"/>
                      <a:pt x="226568" y="138176"/>
                      <a:pt x="200279" y="163957"/>
                    </a:cubicBezTo>
                    <a:cubicBezTo>
                      <a:pt x="173990" y="189738"/>
                      <a:pt x="152781" y="220726"/>
                      <a:pt x="136906" y="256794"/>
                    </a:cubicBezTo>
                    <a:cubicBezTo>
                      <a:pt x="121031" y="292862"/>
                      <a:pt x="111379" y="332105"/>
                      <a:pt x="108331" y="374396"/>
                    </a:cubicBezTo>
                    <a:close/>
                    <a:moveTo>
                      <a:pt x="405257" y="835406"/>
                    </a:moveTo>
                    <a:cubicBezTo>
                      <a:pt x="346456" y="835406"/>
                      <a:pt x="292354" y="824357"/>
                      <a:pt x="242824" y="802132"/>
                    </a:cubicBezTo>
                    <a:cubicBezTo>
                      <a:pt x="193294" y="779907"/>
                      <a:pt x="150495" y="749554"/>
                      <a:pt x="114427" y="710819"/>
                    </a:cubicBezTo>
                    <a:cubicBezTo>
                      <a:pt x="78359" y="672084"/>
                      <a:pt x="50292" y="627507"/>
                      <a:pt x="30099" y="576961"/>
                    </a:cubicBezTo>
                    <a:cubicBezTo>
                      <a:pt x="9906" y="526415"/>
                      <a:pt x="0" y="472313"/>
                      <a:pt x="0" y="414528"/>
                    </a:cubicBezTo>
                    <a:cubicBezTo>
                      <a:pt x="0" y="357759"/>
                      <a:pt x="10033" y="304419"/>
                      <a:pt x="30099" y="254381"/>
                    </a:cubicBezTo>
                    <a:cubicBezTo>
                      <a:pt x="50165" y="204343"/>
                      <a:pt x="78359" y="160528"/>
                      <a:pt x="114427" y="122936"/>
                    </a:cubicBezTo>
                    <a:cubicBezTo>
                      <a:pt x="150495" y="85344"/>
                      <a:pt x="193040" y="55499"/>
                      <a:pt x="242062" y="33274"/>
                    </a:cubicBezTo>
                    <a:cubicBezTo>
                      <a:pt x="291084" y="11049"/>
                      <a:pt x="344932" y="0"/>
                      <a:pt x="403733" y="0"/>
                    </a:cubicBezTo>
                    <a:cubicBezTo>
                      <a:pt x="462534" y="0"/>
                      <a:pt x="516382" y="11049"/>
                      <a:pt x="565404" y="33274"/>
                    </a:cubicBezTo>
                    <a:cubicBezTo>
                      <a:pt x="614426" y="55499"/>
                      <a:pt x="656463" y="85598"/>
                      <a:pt x="691515" y="123698"/>
                    </a:cubicBezTo>
                    <a:cubicBezTo>
                      <a:pt x="726567" y="161798"/>
                      <a:pt x="753872" y="205740"/>
                      <a:pt x="773430" y="255270"/>
                    </a:cubicBezTo>
                    <a:cubicBezTo>
                      <a:pt x="792988" y="304800"/>
                      <a:pt x="802767" y="357378"/>
                      <a:pt x="802767" y="413004"/>
                    </a:cubicBezTo>
                    <a:cubicBezTo>
                      <a:pt x="802767" y="421259"/>
                      <a:pt x="802513" y="429514"/>
                      <a:pt x="802005" y="437769"/>
                    </a:cubicBezTo>
                    <a:cubicBezTo>
                      <a:pt x="801497" y="446024"/>
                      <a:pt x="800735" y="451739"/>
                      <a:pt x="799719" y="454787"/>
                    </a:cubicBezTo>
                    <a:lnTo>
                      <a:pt x="111379" y="454787"/>
                    </a:lnTo>
                    <a:cubicBezTo>
                      <a:pt x="114427" y="498094"/>
                      <a:pt x="124587" y="538099"/>
                      <a:pt x="141605" y="574675"/>
                    </a:cubicBezTo>
                    <a:cubicBezTo>
                      <a:pt x="158623" y="611251"/>
                      <a:pt x="180340" y="643001"/>
                      <a:pt x="206629" y="669798"/>
                    </a:cubicBezTo>
                    <a:cubicBezTo>
                      <a:pt x="232918" y="696595"/>
                      <a:pt x="263398" y="717550"/>
                      <a:pt x="297942" y="732409"/>
                    </a:cubicBezTo>
                    <a:cubicBezTo>
                      <a:pt x="332486" y="747268"/>
                      <a:pt x="369316" y="754888"/>
                      <a:pt x="408559" y="754888"/>
                    </a:cubicBezTo>
                    <a:cubicBezTo>
                      <a:pt x="435356" y="754888"/>
                      <a:pt x="461645" y="751332"/>
                      <a:pt x="487426" y="744093"/>
                    </a:cubicBezTo>
                    <a:cubicBezTo>
                      <a:pt x="513207" y="736854"/>
                      <a:pt x="536956" y="727075"/>
                      <a:pt x="558546" y="714756"/>
                    </a:cubicBezTo>
                    <a:cubicBezTo>
                      <a:pt x="580136" y="702437"/>
                      <a:pt x="599567" y="687197"/>
                      <a:pt x="616585" y="669163"/>
                    </a:cubicBezTo>
                    <a:cubicBezTo>
                      <a:pt x="633603" y="651129"/>
                      <a:pt x="646811" y="631190"/>
                      <a:pt x="656082" y="609600"/>
                    </a:cubicBezTo>
                    <a:lnTo>
                      <a:pt x="747395" y="634365"/>
                    </a:lnTo>
                    <a:cubicBezTo>
                      <a:pt x="735076" y="664337"/>
                      <a:pt x="717423" y="691388"/>
                      <a:pt x="694817" y="715645"/>
                    </a:cubicBezTo>
                    <a:cubicBezTo>
                      <a:pt x="672211" y="739902"/>
                      <a:pt x="645795" y="760984"/>
                      <a:pt x="615950" y="779018"/>
                    </a:cubicBezTo>
                    <a:cubicBezTo>
                      <a:pt x="586105" y="797052"/>
                      <a:pt x="553085" y="811022"/>
                      <a:pt x="517017" y="820801"/>
                    </a:cubicBezTo>
                    <a:cubicBezTo>
                      <a:pt x="480949" y="830580"/>
                      <a:pt x="443738" y="835533"/>
                      <a:pt x="405638" y="835533"/>
                    </a:cubicBezTo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</p:grpSp>
      <p:grpSp>
        <p:nvGrpSpPr>
          <p:cNvPr id="51" name="Group 51"/>
          <p:cNvGrpSpPr/>
          <p:nvPr/>
        </p:nvGrpSpPr>
        <p:grpSpPr>
          <a:xfrm>
            <a:off x="6232225" y="2255868"/>
            <a:ext cx="6019016" cy="879893"/>
            <a:chOff x="0" y="0"/>
            <a:chExt cx="7297843" cy="106683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7297843" cy="1066839"/>
            </a:xfrm>
            <a:custGeom>
              <a:avLst/>
              <a:gdLst/>
              <a:ahLst/>
              <a:cxnLst/>
              <a:rect l="l" t="t" r="r" b="b"/>
              <a:pathLst>
                <a:path w="7297843" h="1066839">
                  <a:moveTo>
                    <a:pt x="10210" y="0"/>
                  </a:moveTo>
                  <a:lnTo>
                    <a:pt x="7287633" y="0"/>
                  </a:lnTo>
                  <a:cubicBezTo>
                    <a:pt x="7290341" y="0"/>
                    <a:pt x="7292938" y="1076"/>
                    <a:pt x="7294852" y="2990"/>
                  </a:cubicBezTo>
                  <a:cubicBezTo>
                    <a:pt x="7296767" y="4905"/>
                    <a:pt x="7297843" y="7502"/>
                    <a:pt x="7297843" y="10210"/>
                  </a:cubicBezTo>
                  <a:lnTo>
                    <a:pt x="7297843" y="1056629"/>
                  </a:lnTo>
                  <a:cubicBezTo>
                    <a:pt x="7297843" y="1059337"/>
                    <a:pt x="7296767" y="1061934"/>
                    <a:pt x="7294852" y="1063849"/>
                  </a:cubicBezTo>
                  <a:cubicBezTo>
                    <a:pt x="7292938" y="1065763"/>
                    <a:pt x="7290341" y="1066839"/>
                    <a:pt x="7287633" y="1066839"/>
                  </a:cubicBezTo>
                  <a:lnTo>
                    <a:pt x="10210" y="1066839"/>
                  </a:lnTo>
                  <a:cubicBezTo>
                    <a:pt x="7502" y="1066839"/>
                    <a:pt x="4905" y="1065763"/>
                    <a:pt x="2990" y="1063849"/>
                  </a:cubicBezTo>
                  <a:cubicBezTo>
                    <a:pt x="1076" y="1061934"/>
                    <a:pt x="0" y="1059337"/>
                    <a:pt x="0" y="1056629"/>
                  </a:cubicBezTo>
                  <a:lnTo>
                    <a:pt x="0" y="10210"/>
                  </a:lnTo>
                  <a:cubicBezTo>
                    <a:pt x="0" y="7502"/>
                    <a:pt x="1076" y="4905"/>
                    <a:pt x="2990" y="2990"/>
                  </a:cubicBezTo>
                  <a:cubicBezTo>
                    <a:pt x="4905" y="1076"/>
                    <a:pt x="7502" y="0"/>
                    <a:pt x="10210" y="0"/>
                  </a:cubicBezTo>
                  <a:close/>
                </a:path>
              </a:pathLst>
            </a:custGeom>
            <a:solidFill>
              <a:srgbClr val="0081C6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9525"/>
              <a:ext cx="7297843" cy="1076364"/>
            </a:xfrm>
            <a:prstGeom prst="rect">
              <a:avLst/>
            </a:prstGeom>
          </p:spPr>
          <p:txBody>
            <a:bodyPr lIns="8795" tIns="8795" rIns="8795" bIns="8795" rtlCol="0" anchor="ctr"/>
            <a:lstStyle/>
            <a:p>
              <a:pPr algn="ctr">
                <a:lnSpc>
                  <a:spcPts val="952"/>
                </a:lnSpc>
              </a:pPr>
              <a:endParaRPr sz="1200"/>
            </a:p>
          </p:txBody>
        </p:sp>
      </p:grpSp>
      <p:sp>
        <p:nvSpPr>
          <p:cNvPr id="54" name="Freeform 54"/>
          <p:cNvSpPr/>
          <p:nvPr/>
        </p:nvSpPr>
        <p:spPr>
          <a:xfrm>
            <a:off x="6446017" y="2415546"/>
            <a:ext cx="119604" cy="185073"/>
          </a:xfrm>
          <a:custGeom>
            <a:avLst/>
            <a:gdLst/>
            <a:ahLst/>
            <a:cxnLst/>
            <a:rect l="l" t="t" r="r" b="b"/>
            <a:pathLst>
              <a:path w="179406" h="277610">
                <a:moveTo>
                  <a:pt x="0" y="0"/>
                </a:moveTo>
                <a:lnTo>
                  <a:pt x="179405" y="0"/>
                </a:lnTo>
                <a:lnTo>
                  <a:pt x="179405" y="277611"/>
                </a:lnTo>
                <a:lnTo>
                  <a:pt x="0" y="27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5" name="Freeform 55"/>
          <p:cNvSpPr/>
          <p:nvPr/>
        </p:nvSpPr>
        <p:spPr>
          <a:xfrm>
            <a:off x="9507789" y="2422717"/>
            <a:ext cx="119604" cy="185073"/>
          </a:xfrm>
          <a:custGeom>
            <a:avLst/>
            <a:gdLst/>
            <a:ahLst/>
            <a:cxnLst/>
            <a:rect l="l" t="t" r="r" b="b"/>
            <a:pathLst>
              <a:path w="179406" h="277610">
                <a:moveTo>
                  <a:pt x="0" y="0"/>
                </a:moveTo>
                <a:lnTo>
                  <a:pt x="179405" y="0"/>
                </a:lnTo>
                <a:lnTo>
                  <a:pt x="179405" y="277611"/>
                </a:lnTo>
                <a:lnTo>
                  <a:pt x="0" y="27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56" name="Group 56"/>
          <p:cNvGrpSpPr/>
          <p:nvPr/>
        </p:nvGrpSpPr>
        <p:grpSpPr>
          <a:xfrm>
            <a:off x="6232225" y="4072577"/>
            <a:ext cx="2037523" cy="941925"/>
            <a:chOff x="0" y="0"/>
            <a:chExt cx="1976653" cy="91378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976653" cy="913785"/>
            </a:xfrm>
            <a:custGeom>
              <a:avLst/>
              <a:gdLst/>
              <a:ahLst/>
              <a:cxnLst/>
              <a:rect l="l" t="t" r="r" b="b"/>
              <a:pathLst>
                <a:path w="1976653" h="913785">
                  <a:moveTo>
                    <a:pt x="25938" y="0"/>
                  </a:moveTo>
                  <a:lnTo>
                    <a:pt x="1950716" y="0"/>
                  </a:lnTo>
                  <a:cubicBezTo>
                    <a:pt x="1965041" y="0"/>
                    <a:pt x="1976653" y="11613"/>
                    <a:pt x="1976653" y="25938"/>
                  </a:cubicBezTo>
                  <a:lnTo>
                    <a:pt x="1976653" y="887848"/>
                  </a:lnTo>
                  <a:cubicBezTo>
                    <a:pt x="1976653" y="894727"/>
                    <a:pt x="1973920" y="901324"/>
                    <a:pt x="1969056" y="906188"/>
                  </a:cubicBezTo>
                  <a:cubicBezTo>
                    <a:pt x="1964192" y="911053"/>
                    <a:pt x="1957595" y="913785"/>
                    <a:pt x="1950716" y="913785"/>
                  </a:cubicBezTo>
                  <a:lnTo>
                    <a:pt x="25938" y="913785"/>
                  </a:lnTo>
                  <a:cubicBezTo>
                    <a:pt x="19058" y="913785"/>
                    <a:pt x="12461" y="911053"/>
                    <a:pt x="7597" y="906188"/>
                  </a:cubicBezTo>
                  <a:cubicBezTo>
                    <a:pt x="2733" y="901324"/>
                    <a:pt x="0" y="894727"/>
                    <a:pt x="0" y="887848"/>
                  </a:cubicBezTo>
                  <a:lnTo>
                    <a:pt x="0" y="25938"/>
                  </a:lnTo>
                  <a:cubicBezTo>
                    <a:pt x="0" y="19058"/>
                    <a:pt x="2733" y="12461"/>
                    <a:pt x="7597" y="7597"/>
                  </a:cubicBezTo>
                  <a:cubicBezTo>
                    <a:pt x="12461" y="2733"/>
                    <a:pt x="19058" y="0"/>
                    <a:pt x="259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1976653" cy="923310"/>
            </a:xfrm>
            <a:prstGeom prst="rect">
              <a:avLst/>
            </a:prstGeom>
          </p:spPr>
          <p:txBody>
            <a:bodyPr lIns="5459" tIns="5459" rIns="5459" bIns="5459" rtlCol="0" anchor="ctr"/>
            <a:lstStyle/>
            <a:p>
              <a:pPr algn="ctr">
                <a:lnSpc>
                  <a:spcPts val="232"/>
                </a:lnSpc>
              </a:pPr>
              <a:endParaRPr sz="1200"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" y="5619983"/>
            <a:ext cx="12395055" cy="780823"/>
            <a:chOff x="0" y="0"/>
            <a:chExt cx="3582757" cy="22569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3582757" cy="225695"/>
            </a:xfrm>
            <a:custGeom>
              <a:avLst/>
              <a:gdLst/>
              <a:ahLst/>
              <a:cxnLst/>
              <a:rect l="l" t="t" r="r" b="b"/>
              <a:pathLst>
                <a:path w="3582757" h="225695">
                  <a:moveTo>
                    <a:pt x="4169" y="0"/>
                  </a:moveTo>
                  <a:lnTo>
                    <a:pt x="3578588" y="0"/>
                  </a:lnTo>
                  <a:cubicBezTo>
                    <a:pt x="3579694" y="0"/>
                    <a:pt x="3580754" y="439"/>
                    <a:pt x="3581536" y="1221"/>
                  </a:cubicBezTo>
                  <a:cubicBezTo>
                    <a:pt x="3582318" y="2003"/>
                    <a:pt x="3582757" y="3063"/>
                    <a:pt x="3582757" y="4169"/>
                  </a:cubicBezTo>
                  <a:lnTo>
                    <a:pt x="3582757" y="221526"/>
                  </a:lnTo>
                  <a:cubicBezTo>
                    <a:pt x="3582757" y="222631"/>
                    <a:pt x="3582318" y="223692"/>
                    <a:pt x="3581536" y="224474"/>
                  </a:cubicBezTo>
                  <a:cubicBezTo>
                    <a:pt x="3580754" y="225256"/>
                    <a:pt x="3579694" y="225695"/>
                    <a:pt x="3578588" y="225695"/>
                  </a:cubicBezTo>
                  <a:lnTo>
                    <a:pt x="4169" y="225695"/>
                  </a:lnTo>
                  <a:cubicBezTo>
                    <a:pt x="3063" y="225695"/>
                    <a:pt x="2003" y="225256"/>
                    <a:pt x="1221" y="224474"/>
                  </a:cubicBezTo>
                  <a:cubicBezTo>
                    <a:pt x="439" y="223692"/>
                    <a:pt x="0" y="222631"/>
                    <a:pt x="0" y="221526"/>
                  </a:cubicBezTo>
                  <a:lnTo>
                    <a:pt x="0" y="4169"/>
                  </a:lnTo>
                  <a:cubicBezTo>
                    <a:pt x="0" y="3063"/>
                    <a:pt x="439" y="2003"/>
                    <a:pt x="1221" y="1221"/>
                  </a:cubicBezTo>
                  <a:cubicBezTo>
                    <a:pt x="2003" y="439"/>
                    <a:pt x="3063" y="0"/>
                    <a:pt x="4169" y="0"/>
                  </a:cubicBezTo>
                  <a:close/>
                </a:path>
              </a:pathLst>
            </a:custGeom>
            <a:solidFill>
              <a:srgbClr val="F79406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9525"/>
              <a:ext cx="3582757" cy="235220"/>
            </a:xfrm>
            <a:prstGeom prst="rect">
              <a:avLst/>
            </a:prstGeom>
          </p:spPr>
          <p:txBody>
            <a:bodyPr lIns="35261" tIns="35261" rIns="35261" bIns="35261" rtlCol="0" anchor="ctr"/>
            <a:lstStyle/>
            <a:p>
              <a:pPr algn="ctr">
                <a:lnSpc>
                  <a:spcPts val="187"/>
                </a:lnSpc>
              </a:pPr>
              <a:endParaRPr sz="1200"/>
            </a:p>
          </p:txBody>
        </p:sp>
      </p:grpSp>
      <p:sp>
        <p:nvSpPr>
          <p:cNvPr id="62" name="Freeform 62"/>
          <p:cNvSpPr/>
          <p:nvPr/>
        </p:nvSpPr>
        <p:spPr>
          <a:xfrm>
            <a:off x="8284248" y="5824360"/>
            <a:ext cx="352809" cy="352809"/>
          </a:xfrm>
          <a:custGeom>
            <a:avLst/>
            <a:gdLst/>
            <a:ahLst/>
            <a:cxnLst/>
            <a:rect l="l" t="t" r="r" b="b"/>
            <a:pathLst>
              <a:path w="529213" h="529213">
                <a:moveTo>
                  <a:pt x="0" y="0"/>
                </a:moveTo>
                <a:lnTo>
                  <a:pt x="529213" y="0"/>
                </a:lnTo>
                <a:lnTo>
                  <a:pt x="529213" y="529213"/>
                </a:lnTo>
                <a:lnTo>
                  <a:pt x="0" y="5292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3" name="Freeform 63"/>
          <p:cNvSpPr/>
          <p:nvPr/>
        </p:nvSpPr>
        <p:spPr>
          <a:xfrm>
            <a:off x="241413" y="4731794"/>
            <a:ext cx="224025" cy="224025"/>
          </a:xfrm>
          <a:custGeom>
            <a:avLst/>
            <a:gdLst/>
            <a:ahLst/>
            <a:cxnLst/>
            <a:rect l="l" t="t" r="r" b="b"/>
            <a:pathLst>
              <a:path w="336038" h="336038">
                <a:moveTo>
                  <a:pt x="0" y="0"/>
                </a:moveTo>
                <a:lnTo>
                  <a:pt x="336037" y="0"/>
                </a:lnTo>
                <a:lnTo>
                  <a:pt x="336037" y="336038"/>
                </a:lnTo>
                <a:lnTo>
                  <a:pt x="0" y="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4" name="Freeform 64"/>
          <p:cNvSpPr/>
          <p:nvPr/>
        </p:nvSpPr>
        <p:spPr>
          <a:xfrm>
            <a:off x="2454494" y="4729713"/>
            <a:ext cx="224025" cy="224025"/>
          </a:xfrm>
          <a:custGeom>
            <a:avLst/>
            <a:gdLst/>
            <a:ahLst/>
            <a:cxnLst/>
            <a:rect l="l" t="t" r="r" b="b"/>
            <a:pathLst>
              <a:path w="336038" h="336038">
                <a:moveTo>
                  <a:pt x="0" y="0"/>
                </a:moveTo>
                <a:lnTo>
                  <a:pt x="336038" y="0"/>
                </a:lnTo>
                <a:lnTo>
                  <a:pt x="336038" y="336038"/>
                </a:lnTo>
                <a:lnTo>
                  <a:pt x="0" y="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65" name="Freeform 65"/>
          <p:cNvSpPr/>
          <p:nvPr/>
        </p:nvSpPr>
        <p:spPr>
          <a:xfrm>
            <a:off x="6365389" y="3389761"/>
            <a:ext cx="403114" cy="403114"/>
          </a:xfrm>
          <a:custGeom>
            <a:avLst/>
            <a:gdLst/>
            <a:ahLst/>
            <a:cxnLst/>
            <a:rect l="l" t="t" r="r" b="b"/>
            <a:pathLst>
              <a:path w="604671" h="604671">
                <a:moveTo>
                  <a:pt x="0" y="0"/>
                </a:moveTo>
                <a:lnTo>
                  <a:pt x="604672" y="0"/>
                </a:lnTo>
                <a:lnTo>
                  <a:pt x="604672" y="604671"/>
                </a:lnTo>
                <a:lnTo>
                  <a:pt x="0" y="604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67" name="Group 67"/>
          <p:cNvGrpSpPr/>
          <p:nvPr/>
        </p:nvGrpSpPr>
        <p:grpSpPr>
          <a:xfrm>
            <a:off x="0" y="2217263"/>
            <a:ext cx="5741640" cy="666988"/>
            <a:chOff x="0" y="0"/>
            <a:chExt cx="2212114" cy="256974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2212114" cy="256974"/>
            </a:xfrm>
            <a:custGeom>
              <a:avLst/>
              <a:gdLst/>
              <a:ahLst/>
              <a:cxnLst/>
              <a:rect l="l" t="t" r="r" b="b"/>
              <a:pathLst>
                <a:path w="2212114" h="256974">
                  <a:moveTo>
                    <a:pt x="13769" y="0"/>
                  </a:moveTo>
                  <a:lnTo>
                    <a:pt x="2198345" y="0"/>
                  </a:lnTo>
                  <a:cubicBezTo>
                    <a:pt x="2201997" y="0"/>
                    <a:pt x="2205499" y="1451"/>
                    <a:pt x="2208081" y="4033"/>
                  </a:cubicBezTo>
                  <a:cubicBezTo>
                    <a:pt x="2210664" y="6615"/>
                    <a:pt x="2212114" y="10117"/>
                    <a:pt x="2212114" y="13769"/>
                  </a:cubicBezTo>
                  <a:lnTo>
                    <a:pt x="2212114" y="243205"/>
                  </a:lnTo>
                  <a:cubicBezTo>
                    <a:pt x="2212114" y="246857"/>
                    <a:pt x="2210664" y="250359"/>
                    <a:pt x="2208081" y="252942"/>
                  </a:cubicBezTo>
                  <a:cubicBezTo>
                    <a:pt x="2205499" y="255524"/>
                    <a:pt x="2201997" y="256974"/>
                    <a:pt x="2198345" y="256974"/>
                  </a:cubicBezTo>
                  <a:lnTo>
                    <a:pt x="13769" y="256974"/>
                  </a:lnTo>
                  <a:cubicBezTo>
                    <a:pt x="10117" y="256974"/>
                    <a:pt x="6615" y="255524"/>
                    <a:pt x="4033" y="252942"/>
                  </a:cubicBezTo>
                  <a:cubicBezTo>
                    <a:pt x="1451" y="250359"/>
                    <a:pt x="0" y="246857"/>
                    <a:pt x="0" y="243205"/>
                  </a:cubicBezTo>
                  <a:lnTo>
                    <a:pt x="0" y="13769"/>
                  </a:lnTo>
                  <a:cubicBezTo>
                    <a:pt x="0" y="10117"/>
                    <a:pt x="1451" y="6615"/>
                    <a:pt x="4033" y="4033"/>
                  </a:cubicBezTo>
                  <a:cubicBezTo>
                    <a:pt x="6615" y="1451"/>
                    <a:pt x="10117" y="0"/>
                    <a:pt x="13769" y="0"/>
                  </a:cubicBezTo>
                  <a:close/>
                </a:path>
              </a:pathLst>
            </a:custGeom>
            <a:solidFill>
              <a:srgbClr val="2691E1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19050"/>
              <a:ext cx="2212114" cy="276024"/>
            </a:xfrm>
            <a:prstGeom prst="rect">
              <a:avLst/>
            </a:prstGeom>
          </p:spPr>
          <p:txBody>
            <a:bodyPr lIns="25937" tIns="25937" rIns="25937" bIns="25937" rtlCol="0" anchor="ctr"/>
            <a:lstStyle/>
            <a:p>
              <a:pPr algn="ctr">
                <a:lnSpc>
                  <a:spcPts val="967"/>
                </a:lnSpc>
              </a:pPr>
              <a:endParaRPr sz="1200"/>
            </a:p>
          </p:txBody>
        </p:sp>
      </p:grpSp>
      <p:sp>
        <p:nvSpPr>
          <p:cNvPr id="70" name="Freeform 70"/>
          <p:cNvSpPr/>
          <p:nvPr/>
        </p:nvSpPr>
        <p:spPr>
          <a:xfrm>
            <a:off x="528034" y="5239083"/>
            <a:ext cx="1254327" cy="1388719"/>
          </a:xfrm>
          <a:custGeom>
            <a:avLst/>
            <a:gdLst/>
            <a:ahLst/>
            <a:cxnLst/>
            <a:rect l="l" t="t" r="r" b="b"/>
            <a:pathLst>
              <a:path w="1881490" h="2083078">
                <a:moveTo>
                  <a:pt x="0" y="0"/>
                </a:moveTo>
                <a:lnTo>
                  <a:pt x="1881490" y="0"/>
                </a:lnTo>
                <a:lnTo>
                  <a:pt x="1881490" y="2083079"/>
                </a:lnTo>
                <a:lnTo>
                  <a:pt x="0" y="20830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71" name="TextBox 71"/>
          <p:cNvSpPr txBox="1"/>
          <p:nvPr/>
        </p:nvSpPr>
        <p:spPr>
          <a:xfrm>
            <a:off x="903208" y="2328783"/>
            <a:ext cx="403655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46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SIPOC - Mapa de Processos na Prática</a:t>
            </a:r>
          </a:p>
        </p:txBody>
      </p:sp>
      <p:sp>
        <p:nvSpPr>
          <p:cNvPr id="72" name="Freeform 72"/>
          <p:cNvSpPr/>
          <p:nvPr/>
        </p:nvSpPr>
        <p:spPr>
          <a:xfrm>
            <a:off x="967850" y="2339139"/>
            <a:ext cx="201263" cy="201263"/>
          </a:xfrm>
          <a:custGeom>
            <a:avLst/>
            <a:gdLst/>
            <a:ahLst/>
            <a:cxnLst/>
            <a:rect l="l" t="t" r="r" b="b"/>
            <a:pathLst>
              <a:path w="301895" h="301895">
                <a:moveTo>
                  <a:pt x="0" y="0"/>
                </a:moveTo>
                <a:lnTo>
                  <a:pt x="301895" y="0"/>
                </a:lnTo>
                <a:lnTo>
                  <a:pt x="301895" y="301895"/>
                </a:lnTo>
                <a:lnTo>
                  <a:pt x="0" y="30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73" name="Group 73"/>
          <p:cNvGrpSpPr/>
          <p:nvPr/>
        </p:nvGrpSpPr>
        <p:grpSpPr>
          <a:xfrm>
            <a:off x="0" y="3003823"/>
            <a:ext cx="5741640" cy="666988"/>
            <a:chOff x="0" y="0"/>
            <a:chExt cx="2212114" cy="256974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2212114" cy="256974"/>
            </a:xfrm>
            <a:custGeom>
              <a:avLst/>
              <a:gdLst/>
              <a:ahLst/>
              <a:cxnLst/>
              <a:rect l="l" t="t" r="r" b="b"/>
              <a:pathLst>
                <a:path w="2212114" h="256974">
                  <a:moveTo>
                    <a:pt x="13769" y="0"/>
                  </a:moveTo>
                  <a:lnTo>
                    <a:pt x="2198345" y="0"/>
                  </a:lnTo>
                  <a:cubicBezTo>
                    <a:pt x="2201997" y="0"/>
                    <a:pt x="2205499" y="1451"/>
                    <a:pt x="2208081" y="4033"/>
                  </a:cubicBezTo>
                  <a:cubicBezTo>
                    <a:pt x="2210664" y="6615"/>
                    <a:pt x="2212114" y="10117"/>
                    <a:pt x="2212114" y="13769"/>
                  </a:cubicBezTo>
                  <a:lnTo>
                    <a:pt x="2212114" y="243205"/>
                  </a:lnTo>
                  <a:cubicBezTo>
                    <a:pt x="2212114" y="246857"/>
                    <a:pt x="2210664" y="250359"/>
                    <a:pt x="2208081" y="252942"/>
                  </a:cubicBezTo>
                  <a:cubicBezTo>
                    <a:pt x="2205499" y="255524"/>
                    <a:pt x="2201997" y="256974"/>
                    <a:pt x="2198345" y="256974"/>
                  </a:cubicBezTo>
                  <a:lnTo>
                    <a:pt x="13769" y="256974"/>
                  </a:lnTo>
                  <a:cubicBezTo>
                    <a:pt x="10117" y="256974"/>
                    <a:pt x="6615" y="255524"/>
                    <a:pt x="4033" y="252942"/>
                  </a:cubicBezTo>
                  <a:cubicBezTo>
                    <a:pt x="1451" y="250359"/>
                    <a:pt x="0" y="246857"/>
                    <a:pt x="0" y="243205"/>
                  </a:cubicBezTo>
                  <a:lnTo>
                    <a:pt x="0" y="13769"/>
                  </a:lnTo>
                  <a:cubicBezTo>
                    <a:pt x="0" y="10117"/>
                    <a:pt x="1451" y="6615"/>
                    <a:pt x="4033" y="4033"/>
                  </a:cubicBezTo>
                  <a:cubicBezTo>
                    <a:pt x="6615" y="1451"/>
                    <a:pt x="10117" y="0"/>
                    <a:pt x="13769" y="0"/>
                  </a:cubicBezTo>
                  <a:close/>
                </a:path>
              </a:pathLst>
            </a:custGeom>
            <a:solidFill>
              <a:srgbClr val="2691E1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19050"/>
              <a:ext cx="2212114" cy="276024"/>
            </a:xfrm>
            <a:prstGeom prst="rect">
              <a:avLst/>
            </a:prstGeom>
          </p:spPr>
          <p:txBody>
            <a:bodyPr lIns="25937" tIns="25937" rIns="25937" bIns="25937" rtlCol="0" anchor="ctr"/>
            <a:lstStyle/>
            <a:p>
              <a:pPr algn="ctr">
                <a:lnSpc>
                  <a:spcPts val="967"/>
                </a:lnSpc>
              </a:pPr>
              <a:endParaRPr sz="1200"/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934838" y="3115343"/>
            <a:ext cx="403655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46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Gestão de Custos Assistenciais na Prática</a:t>
            </a:r>
          </a:p>
        </p:txBody>
      </p:sp>
      <p:sp>
        <p:nvSpPr>
          <p:cNvPr id="77" name="Freeform 77"/>
          <p:cNvSpPr/>
          <p:nvPr/>
        </p:nvSpPr>
        <p:spPr>
          <a:xfrm>
            <a:off x="854027" y="3125699"/>
            <a:ext cx="201263" cy="201263"/>
          </a:xfrm>
          <a:custGeom>
            <a:avLst/>
            <a:gdLst/>
            <a:ahLst/>
            <a:cxnLst/>
            <a:rect l="l" t="t" r="r" b="b"/>
            <a:pathLst>
              <a:path w="301895" h="301895">
                <a:moveTo>
                  <a:pt x="0" y="0"/>
                </a:moveTo>
                <a:lnTo>
                  <a:pt x="301895" y="0"/>
                </a:lnTo>
                <a:lnTo>
                  <a:pt x="301895" y="301895"/>
                </a:lnTo>
                <a:lnTo>
                  <a:pt x="0" y="30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78" name="Group 78"/>
          <p:cNvGrpSpPr/>
          <p:nvPr/>
        </p:nvGrpSpPr>
        <p:grpSpPr>
          <a:xfrm>
            <a:off x="0" y="3790384"/>
            <a:ext cx="5741640" cy="749101"/>
            <a:chOff x="0" y="0"/>
            <a:chExt cx="2212114" cy="288611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212114" cy="288611"/>
            </a:xfrm>
            <a:custGeom>
              <a:avLst/>
              <a:gdLst/>
              <a:ahLst/>
              <a:cxnLst/>
              <a:rect l="l" t="t" r="r" b="b"/>
              <a:pathLst>
                <a:path w="2212114" h="288611">
                  <a:moveTo>
                    <a:pt x="13769" y="0"/>
                  </a:moveTo>
                  <a:lnTo>
                    <a:pt x="2198345" y="0"/>
                  </a:lnTo>
                  <a:cubicBezTo>
                    <a:pt x="2201997" y="0"/>
                    <a:pt x="2205499" y="1451"/>
                    <a:pt x="2208081" y="4033"/>
                  </a:cubicBezTo>
                  <a:cubicBezTo>
                    <a:pt x="2210664" y="6615"/>
                    <a:pt x="2212114" y="10117"/>
                    <a:pt x="2212114" y="13769"/>
                  </a:cubicBezTo>
                  <a:lnTo>
                    <a:pt x="2212114" y="274842"/>
                  </a:lnTo>
                  <a:cubicBezTo>
                    <a:pt x="2212114" y="282446"/>
                    <a:pt x="2205950" y="288611"/>
                    <a:pt x="2198345" y="288611"/>
                  </a:cubicBezTo>
                  <a:lnTo>
                    <a:pt x="13769" y="288611"/>
                  </a:lnTo>
                  <a:cubicBezTo>
                    <a:pt x="10117" y="288611"/>
                    <a:pt x="6615" y="287160"/>
                    <a:pt x="4033" y="284578"/>
                  </a:cubicBezTo>
                  <a:cubicBezTo>
                    <a:pt x="1451" y="281996"/>
                    <a:pt x="0" y="278493"/>
                    <a:pt x="0" y="274842"/>
                  </a:cubicBezTo>
                  <a:lnTo>
                    <a:pt x="0" y="13769"/>
                  </a:lnTo>
                  <a:cubicBezTo>
                    <a:pt x="0" y="10117"/>
                    <a:pt x="1451" y="6615"/>
                    <a:pt x="4033" y="4033"/>
                  </a:cubicBezTo>
                  <a:cubicBezTo>
                    <a:pt x="6615" y="1451"/>
                    <a:pt x="10117" y="0"/>
                    <a:pt x="13769" y="0"/>
                  </a:cubicBezTo>
                  <a:close/>
                </a:path>
              </a:pathLst>
            </a:custGeom>
            <a:solidFill>
              <a:srgbClr val="2691E1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19050"/>
              <a:ext cx="2212114" cy="307661"/>
            </a:xfrm>
            <a:prstGeom prst="rect">
              <a:avLst/>
            </a:prstGeom>
          </p:spPr>
          <p:txBody>
            <a:bodyPr lIns="25937" tIns="25937" rIns="25937" bIns="25937" rtlCol="0" anchor="ctr"/>
            <a:lstStyle/>
            <a:p>
              <a:pPr algn="ctr">
                <a:lnSpc>
                  <a:spcPts val="967"/>
                </a:lnSpc>
              </a:pPr>
              <a:endParaRPr sz="1200"/>
            </a:p>
          </p:txBody>
        </p:sp>
      </p:grpSp>
      <p:sp>
        <p:nvSpPr>
          <p:cNvPr id="81" name="Freeform 81"/>
          <p:cNvSpPr/>
          <p:nvPr/>
        </p:nvSpPr>
        <p:spPr>
          <a:xfrm>
            <a:off x="368806" y="3957410"/>
            <a:ext cx="201263" cy="201263"/>
          </a:xfrm>
          <a:custGeom>
            <a:avLst/>
            <a:gdLst/>
            <a:ahLst/>
            <a:cxnLst/>
            <a:rect l="l" t="t" r="r" b="b"/>
            <a:pathLst>
              <a:path w="301895" h="301895">
                <a:moveTo>
                  <a:pt x="0" y="0"/>
                </a:moveTo>
                <a:lnTo>
                  <a:pt x="301896" y="0"/>
                </a:lnTo>
                <a:lnTo>
                  <a:pt x="301896" y="301895"/>
                </a:lnTo>
                <a:lnTo>
                  <a:pt x="0" y="30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82" name="TextBox 82"/>
          <p:cNvSpPr txBox="1"/>
          <p:nvPr/>
        </p:nvSpPr>
        <p:spPr>
          <a:xfrm>
            <a:off x="608564" y="3957409"/>
            <a:ext cx="483629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46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MEWS - Implantação e Prática na Detecção de Riscos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628570" y="2388732"/>
            <a:ext cx="2693790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5"/>
              </a:lnSpc>
            </a:pPr>
            <a:r>
              <a:rPr lang="en-US" sz="10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Professores experientes e atuantes no mercado, aulas dinâmicas com conteúdo aplicável e estudos de casos reais.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683670" y="2384802"/>
            <a:ext cx="2189636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5"/>
              </a:lnSpc>
            </a:pPr>
            <a:r>
              <a:rPr lang="en-US" sz="108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Ferramentas para análise, redução de custos e estruturação de planos de ação.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-2119930" y="1389739"/>
            <a:ext cx="16634915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en-US" sz="2599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CURSOS ESPECIALIZADOS EM SAÚDE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6856609" y="3375086"/>
            <a:ext cx="4542604" cy="37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3"/>
              </a:lnSpc>
              <a:spcBef>
                <a:spcPct val="0"/>
              </a:spcBef>
            </a:pPr>
            <a:r>
              <a:rPr lang="en-US" sz="1095" b="1" spc="59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Público-alvo: </a:t>
            </a:r>
            <a:r>
              <a:rPr lang="en-US" sz="1095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Gestores, Coordenadores, Médicos, Enfermeiros, Farmacêuticos e Líderes de equipes assistenciais.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564593" y="4150720"/>
            <a:ext cx="832217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"/>
              </a:lnSpc>
              <a:spcBef>
                <a:spcPct val="0"/>
              </a:spcBef>
            </a:pPr>
            <a:r>
              <a:rPr lang="en-US" sz="887" b="1" spc="-22">
                <a:solidFill>
                  <a:srgbClr val="111D63"/>
                </a:solidFill>
                <a:latin typeface="Raleway Bold"/>
                <a:ea typeface="Raleway Bold"/>
                <a:cs typeface="Raleway Bold"/>
                <a:sym typeface="Raleway Bold"/>
              </a:rPr>
              <a:t>INVESTIMENTO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6557590" y="4374726"/>
            <a:ext cx="21308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0"/>
              </a:lnSpc>
              <a:spcBef>
                <a:spcPct val="0"/>
              </a:spcBef>
            </a:pPr>
            <a:r>
              <a:rPr lang="en-US" sz="1110" b="1" spc="-61">
                <a:solidFill>
                  <a:srgbClr val="111D63"/>
                </a:solidFill>
                <a:latin typeface="Raleway Bold"/>
                <a:ea typeface="Raleway Bold"/>
                <a:cs typeface="Raleway Bold"/>
                <a:sym typeface="Raleway Bold"/>
              </a:rPr>
              <a:t>R$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7727961" y="4381289"/>
            <a:ext cx="295492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7"/>
              </a:lnSpc>
              <a:spcBef>
                <a:spcPct val="0"/>
              </a:spcBef>
            </a:pPr>
            <a:r>
              <a:rPr lang="en-US" sz="1677" b="1" spc="-92">
                <a:solidFill>
                  <a:srgbClr val="111D63"/>
                </a:solidFill>
                <a:latin typeface="Raleway Bold"/>
                <a:ea typeface="Raleway Bold"/>
                <a:cs typeface="Raleway Bold"/>
                <a:sym typeface="Raleway Bold"/>
              </a:rPr>
              <a:t>,00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6710263" y="4286585"/>
            <a:ext cx="105415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  <a:spcBef>
                <a:spcPct val="0"/>
              </a:spcBef>
            </a:pPr>
            <a:r>
              <a:rPr lang="en-US" sz="4579" b="1" spc="-251">
                <a:solidFill>
                  <a:srgbClr val="F79406"/>
                </a:solidFill>
                <a:latin typeface="Raleway Bold"/>
                <a:ea typeface="Raleway Bold"/>
                <a:cs typeface="Raleway Bold"/>
                <a:sym typeface="Raleway Bold"/>
              </a:rPr>
              <a:t>260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8421037" y="4097931"/>
            <a:ext cx="2272928" cy="6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7"/>
              </a:lnSpc>
            </a:pPr>
            <a:r>
              <a:rPr lang="en-US" sz="1262" b="1" spc="68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Inscreva-se durante o </a:t>
            </a:r>
          </a:p>
          <a:p>
            <a:pPr>
              <a:lnSpc>
                <a:spcPts val="1767"/>
              </a:lnSpc>
            </a:pPr>
            <a:r>
              <a:rPr lang="en-US" sz="1262" b="1" spc="68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PROAGS acessando </a:t>
            </a:r>
          </a:p>
          <a:p>
            <a:pPr>
              <a:lnSpc>
                <a:spcPts val="1767"/>
              </a:lnSpc>
              <a:spcBef>
                <a:spcPct val="0"/>
              </a:spcBef>
            </a:pPr>
            <a:r>
              <a:rPr lang="en-US" sz="1262" b="1" spc="68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o QR Code e garanta  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8366578" y="4717533"/>
            <a:ext cx="229397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7"/>
              </a:lnSpc>
              <a:spcBef>
                <a:spcPct val="0"/>
              </a:spcBef>
            </a:pPr>
            <a:r>
              <a:rPr lang="en-US" sz="2089" b="1">
                <a:solidFill>
                  <a:srgbClr val="F79406"/>
                </a:solidFill>
                <a:latin typeface="Raleway Bold"/>
                <a:ea typeface="Raleway Bold"/>
                <a:cs typeface="Raleway Bold"/>
                <a:sym typeface="Raleway Bold"/>
              </a:rPr>
              <a:t>20% de desconto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8692175" y="5789525"/>
            <a:ext cx="2267197" cy="33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0"/>
              </a:lnSpc>
            </a:pPr>
            <a:r>
              <a:rPr lang="en-US" sz="1985">
                <a:solidFill>
                  <a:srgbClr val="003D73"/>
                </a:solidFill>
                <a:latin typeface="Raleway"/>
                <a:ea typeface="Raleway"/>
                <a:cs typeface="Raleway"/>
                <a:sym typeface="Raleway"/>
              </a:rPr>
              <a:t>cursos@8sr.com.br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0854868" y="5030295"/>
            <a:ext cx="99144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"/>
              </a:lnSpc>
              <a:spcBef>
                <a:spcPct val="0"/>
              </a:spcBef>
            </a:pPr>
            <a:r>
              <a:rPr lang="en-US" sz="86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Aponte a câmera e </a:t>
            </a:r>
          </a:p>
          <a:p>
            <a:pPr algn="ctr">
              <a:lnSpc>
                <a:spcPts val="1038"/>
              </a:lnSpc>
              <a:spcBef>
                <a:spcPct val="0"/>
              </a:spcBef>
            </a:pPr>
            <a:r>
              <a:rPr lang="en-US" sz="86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inscreva-se agora!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465437" y="4743181"/>
            <a:ext cx="1798696" cy="19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7"/>
              </a:lnSpc>
            </a:pPr>
            <a:r>
              <a:rPr lang="en-US" sz="1191" b="1" spc="64">
                <a:solidFill>
                  <a:srgbClr val="003D73"/>
                </a:solidFill>
                <a:latin typeface="Raleway Bold"/>
                <a:ea typeface="Raleway Bold"/>
                <a:cs typeface="Raleway Bold"/>
                <a:sym typeface="Raleway Bold"/>
              </a:rPr>
              <a:t>Curso online ao vivo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2637569" y="4765899"/>
            <a:ext cx="2764344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9"/>
              </a:lnSpc>
              <a:spcBef>
                <a:spcPct val="0"/>
              </a:spcBef>
            </a:pPr>
            <a:r>
              <a:rPr lang="en-US" sz="1191" b="1">
                <a:solidFill>
                  <a:srgbClr val="003D73"/>
                </a:solidFill>
                <a:latin typeface="Raleway Bold"/>
                <a:ea typeface="Raleway Bold"/>
                <a:cs typeface="Raleway Bold"/>
                <a:sym typeface="Raleway Bold"/>
              </a:rPr>
              <a:t> Carga horária total: 6 horas por curso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795926" y="2551613"/>
            <a:ext cx="4053446" cy="1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099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Início</a:t>
            </a:r>
            <a:r>
              <a:rPr lang="en-US" sz="1099" b="1" spc="59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 17/11 </a:t>
            </a:r>
            <a:r>
              <a:rPr lang="en-US" sz="1099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– 3 módulos, 1 por semana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7311852" y="4822474"/>
            <a:ext cx="832217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"/>
              </a:lnSpc>
              <a:spcBef>
                <a:spcPct val="0"/>
              </a:spcBef>
            </a:pPr>
            <a:r>
              <a:rPr lang="en-US" sz="887" b="1" spc="-22">
                <a:solidFill>
                  <a:srgbClr val="111D63"/>
                </a:solidFill>
                <a:latin typeface="Raleway Bold"/>
                <a:ea typeface="Raleway Bold"/>
                <a:cs typeface="Raleway Bold"/>
                <a:sym typeface="Raleway Bold"/>
              </a:rPr>
              <a:t>POR CURSO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924097" y="5799254"/>
            <a:ext cx="6179806" cy="33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0"/>
              </a:lnSpc>
            </a:pPr>
            <a:r>
              <a:rPr lang="en-US" sz="1985">
                <a:solidFill>
                  <a:srgbClr val="003D73"/>
                </a:solidFill>
                <a:latin typeface="Raleway"/>
                <a:ea typeface="Raleway"/>
                <a:cs typeface="Raleway"/>
                <a:sym typeface="Raleway"/>
              </a:rPr>
              <a:t>Siga nossas redes e obtenha vantagens exclusivas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614000" y="3338174"/>
            <a:ext cx="4384126" cy="1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099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Início</a:t>
            </a:r>
            <a:r>
              <a:rPr lang="en-US" sz="1099" b="1" spc="59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 18/11 </a:t>
            </a:r>
            <a:r>
              <a:rPr lang="en-US" sz="1099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– 3 módulos, 1 por semana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614000" y="4199640"/>
            <a:ext cx="4384126" cy="1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099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Início</a:t>
            </a:r>
            <a:r>
              <a:rPr lang="en-US" sz="1099" b="1" spc="59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 19/11 </a:t>
            </a:r>
            <a:r>
              <a:rPr lang="en-US" sz="1099" spc="59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– 3 módulos, 1 por semana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4CE3-5A0E-4058-3222-1E2C81059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80F8E6-940E-10FE-B0E9-9C589542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647832-94FB-9D33-DF1C-0E2A58662DE9}"/>
              </a:ext>
            </a:extLst>
          </p:cNvPr>
          <p:cNvSpPr txBox="1">
            <a:spLocks/>
          </p:cNvSpPr>
          <p:nvPr/>
        </p:nvSpPr>
        <p:spPr>
          <a:xfrm>
            <a:off x="304799" y="92224"/>
            <a:ext cx="85664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500" dirty="0"/>
              <a:t>Como construir um Conjunto de Indicadores</a:t>
            </a:r>
            <a:r>
              <a:rPr lang="pt-BR" sz="4600" dirty="0"/>
              <a:t>?</a:t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4" name="Balão de Pensamento: Nuvem 3">
            <a:extLst>
              <a:ext uri="{FF2B5EF4-FFF2-40B4-BE49-F238E27FC236}">
                <a16:creationId xmlns:a16="http://schemas.microsoft.com/office/drawing/2014/main" id="{C4DB8544-9664-DE1D-B3A5-36D60FEB20B4}"/>
              </a:ext>
            </a:extLst>
          </p:cNvPr>
          <p:cNvSpPr/>
          <p:nvPr/>
        </p:nvSpPr>
        <p:spPr>
          <a:xfrm>
            <a:off x="6859072" y="1381125"/>
            <a:ext cx="2952328" cy="169982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Clr>
                <a:srgbClr val="000000"/>
              </a:buClr>
            </a:pPr>
            <a:r>
              <a:rPr lang="pt-BR" altLang="pt-BR" sz="2000" b="0" dirty="0">
                <a:solidFill>
                  <a:srgbClr val="000000"/>
                </a:solidFill>
                <a:cs typeface="Arial" panose="020B0604020202020204" pitchFamily="34" charset="0"/>
              </a:rPr>
              <a:t>Quais irão me auxiliar a atingir meus objetivos?</a:t>
            </a:r>
          </a:p>
        </p:txBody>
      </p:sp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458E1B3C-8F61-BBA9-0C07-AC2906CB97BA}"/>
              </a:ext>
            </a:extLst>
          </p:cNvPr>
          <p:cNvSpPr/>
          <p:nvPr/>
        </p:nvSpPr>
        <p:spPr>
          <a:xfrm>
            <a:off x="1941535" y="1381240"/>
            <a:ext cx="2952328" cy="169982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buClr>
                <a:srgbClr val="000000"/>
              </a:buClr>
            </a:pPr>
            <a:r>
              <a:rPr lang="pt-BR" altLang="pt-BR" sz="2000" b="0" dirty="0">
                <a:solidFill>
                  <a:srgbClr val="000000"/>
                </a:solidFill>
                <a:cs typeface="Arial" panose="020B0604020202020204" pitchFamily="34" charset="0"/>
              </a:rPr>
              <a:t>Quais  os indicadores  mencionados na literatura?</a:t>
            </a:r>
          </a:p>
        </p:txBody>
      </p:sp>
      <p:sp>
        <p:nvSpPr>
          <p:cNvPr id="6" name="Balão de Pensamento: Nuvem 5">
            <a:extLst>
              <a:ext uri="{FF2B5EF4-FFF2-40B4-BE49-F238E27FC236}">
                <a16:creationId xmlns:a16="http://schemas.microsoft.com/office/drawing/2014/main" id="{251A66AE-C18C-085F-12C2-ADC2741D6577}"/>
              </a:ext>
            </a:extLst>
          </p:cNvPr>
          <p:cNvSpPr/>
          <p:nvPr/>
        </p:nvSpPr>
        <p:spPr>
          <a:xfrm>
            <a:off x="2030927" y="4157172"/>
            <a:ext cx="3248744" cy="201622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buClr>
                <a:srgbClr val="000000"/>
              </a:buClr>
            </a:pPr>
            <a:endParaRPr lang="pt-BR" altLang="pt-BR" sz="18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0" hangingPunct="0">
              <a:buClr>
                <a:srgbClr val="000000"/>
              </a:buClr>
            </a:pPr>
            <a:r>
              <a:rPr lang="pt-BR" altLang="pt-BR" sz="1800" b="0" dirty="0">
                <a:solidFill>
                  <a:srgbClr val="000000"/>
                </a:solidFill>
                <a:cs typeface="Arial" panose="020B0604020202020204" pitchFamily="34" charset="0"/>
              </a:rPr>
              <a:t>Quais os indicadores já  utilizados por atividades desenvolvidas nas áreas.</a:t>
            </a:r>
          </a:p>
          <a:p>
            <a:pPr algn="ctr" eaLnBrk="0" hangingPunct="0">
              <a:buClr>
                <a:srgbClr val="000000"/>
              </a:buClr>
            </a:pPr>
            <a:endParaRPr lang="pt-BR" altLang="pt-BR" sz="1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Balão de Pensamento: Nuvem 6">
            <a:extLst>
              <a:ext uri="{FF2B5EF4-FFF2-40B4-BE49-F238E27FC236}">
                <a16:creationId xmlns:a16="http://schemas.microsoft.com/office/drawing/2014/main" id="{91A5D7BB-494C-F9F2-021E-7BBC318FD299}"/>
              </a:ext>
            </a:extLst>
          </p:cNvPr>
          <p:cNvSpPr/>
          <p:nvPr/>
        </p:nvSpPr>
        <p:spPr>
          <a:xfrm>
            <a:off x="6135383" y="4217747"/>
            <a:ext cx="3530420" cy="195565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buClr>
                <a:srgbClr val="000000"/>
              </a:buClr>
            </a:pPr>
            <a:endParaRPr lang="pt-BR" altLang="pt-BR" sz="20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0" hangingPunct="0">
              <a:buClr>
                <a:srgbClr val="000000"/>
              </a:buClr>
            </a:pPr>
            <a:r>
              <a:rPr lang="pt-BR" altLang="pt-BR" sz="2000" b="0" dirty="0">
                <a:solidFill>
                  <a:srgbClr val="000000"/>
                </a:solidFill>
                <a:cs typeface="Arial" panose="020B0604020202020204" pitchFamily="34" charset="0"/>
              </a:rPr>
              <a:t>Quais mais se alinham com o Planejamento   Estratégico da Instituição?</a:t>
            </a:r>
          </a:p>
          <a:p>
            <a:pPr eaLnBrk="0" hangingPunct="0">
              <a:buClr>
                <a:srgbClr val="000000"/>
              </a:buClr>
            </a:pPr>
            <a:endParaRPr lang="pt-BR" altLang="pt-BR" sz="2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0A91694-5543-6750-5D3F-9109E1D30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05" y="2337286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1FA7C-0A00-8D5E-13E0-0FC70CFCA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70C7A8-10EB-F96F-B7FC-6F05F4852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A5C3E1-26E7-5C16-4C6F-DCDAB4994D20}"/>
              </a:ext>
            </a:extLst>
          </p:cNvPr>
          <p:cNvSpPr txBox="1">
            <a:spLocks/>
          </p:cNvSpPr>
          <p:nvPr/>
        </p:nvSpPr>
        <p:spPr>
          <a:xfrm>
            <a:off x="0" y="-77316"/>
            <a:ext cx="8565266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chemeClr val="accent1">
                    <a:lumMod val="75000"/>
                  </a:schemeClr>
                </a:solidFill>
              </a:rPr>
              <a:t>Organização e Apresentação</a:t>
            </a:r>
            <a:endParaRPr lang="pt-BR" sz="4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9FB56A-542F-C525-D98D-7292187BB958}"/>
              </a:ext>
            </a:extLst>
          </p:cNvPr>
          <p:cNvSpPr txBox="1"/>
          <p:nvPr/>
        </p:nvSpPr>
        <p:spPr>
          <a:xfrm>
            <a:off x="1329409" y="1432611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 construir tudo isso???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0809AE-4DBA-671B-AE3F-829B26F31754}"/>
              </a:ext>
            </a:extLst>
          </p:cNvPr>
          <p:cNvSpPr txBox="1"/>
          <p:nvPr/>
        </p:nvSpPr>
        <p:spPr>
          <a:xfrm>
            <a:off x="819883" y="2553007"/>
            <a:ext cx="52850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Indicadores que dão trabalho para serem calculados não funcionam!!!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9C28CD1-6F55-C8AC-F411-1D62CDACAA6F}"/>
              </a:ext>
            </a:extLst>
          </p:cNvPr>
          <p:cNvSpPr txBox="1"/>
          <p:nvPr/>
        </p:nvSpPr>
        <p:spPr>
          <a:xfrm>
            <a:off x="1761457" y="5145500"/>
            <a:ext cx="5285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0" dirty="0">
                <a:latin typeface="Arial" panose="020B0604020202020204" pitchFamily="34" charset="0"/>
                <a:cs typeface="Arial" panose="020B0604020202020204" pitchFamily="34" charset="0"/>
              </a:rPr>
              <a:t>Simples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0" dirty="0"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0" dirty="0">
                <a:latin typeface="Arial" panose="020B0604020202020204" pitchFamily="34" charset="0"/>
                <a:cs typeface="Arial" panose="020B0604020202020204" pitchFamily="34" charset="0"/>
              </a:rPr>
              <a:t>Baixo custo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7EC459B-8A52-9C51-E0B0-0B2D81342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00" y="4639911"/>
            <a:ext cx="2661558" cy="18707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87C436-73E6-98BC-A804-06E3AC461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95" y="1357984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30FD6-C7EF-169C-7F8C-03247387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3C9F03-EE23-7D16-97E1-FF46A9A5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A0E363-DCDB-A564-A6DB-D10F1A53B7D9}"/>
              </a:ext>
            </a:extLst>
          </p:cNvPr>
          <p:cNvSpPr txBox="1">
            <a:spLocks/>
          </p:cNvSpPr>
          <p:nvPr/>
        </p:nvSpPr>
        <p:spPr>
          <a:xfrm>
            <a:off x="0" y="36050"/>
            <a:ext cx="8565266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/>
              <a:t>Entendendo o valor agregado ao indicador</a:t>
            </a:r>
            <a:endParaRPr lang="pt-BR" sz="4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982E1E3-3EC5-B3FD-EE9B-D97C29AC63AE}"/>
              </a:ext>
            </a:extLst>
          </p:cNvPr>
          <p:cNvSpPr txBox="1">
            <a:spLocks/>
          </p:cNvSpPr>
          <p:nvPr/>
        </p:nvSpPr>
        <p:spPr>
          <a:xfrm>
            <a:off x="225276" y="1268760"/>
            <a:ext cx="5445479" cy="64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indicador precisa conversar com você.</a:t>
            </a:r>
            <a:endParaRPr lang="pt-BR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99934B2-9513-A2BE-AED3-5710AD41DE79}"/>
              </a:ext>
            </a:extLst>
          </p:cNvPr>
          <p:cNvSpPr txBox="1">
            <a:spLocks/>
          </p:cNvSpPr>
          <p:nvPr/>
        </p:nvSpPr>
        <p:spPr>
          <a:xfrm>
            <a:off x="5670755" y="1102681"/>
            <a:ext cx="6295969" cy="64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Transmitir uma informação possível de análise.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DBC884-7FF9-F0A6-0FA4-82AE32C87CCD}"/>
              </a:ext>
            </a:extLst>
          </p:cNvPr>
          <p:cNvSpPr txBox="1"/>
          <p:nvPr/>
        </p:nvSpPr>
        <p:spPr>
          <a:xfrm>
            <a:off x="4427984" y="5158353"/>
            <a:ext cx="100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Equipe assistencial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A81C431-ED84-29E1-83DE-FFF011B62FD9}"/>
              </a:ext>
            </a:extLst>
          </p:cNvPr>
          <p:cNvSpPr txBox="1"/>
          <p:nvPr/>
        </p:nvSpPr>
        <p:spPr>
          <a:xfrm>
            <a:off x="6589325" y="5142219"/>
            <a:ext cx="1187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Administração</a:t>
            </a:r>
          </a:p>
          <a:p>
            <a:r>
              <a:rPr lang="pt-BR" sz="1100" dirty="0">
                <a:solidFill>
                  <a:schemeClr val="bg1"/>
                </a:solidFill>
              </a:rPr>
              <a:t>Diretoria</a:t>
            </a:r>
          </a:p>
        </p:txBody>
      </p:sp>
      <p:pic>
        <p:nvPicPr>
          <p:cNvPr id="8" name="Picture 2" descr="Não entendi... | Fotos com frases engraçadas, Frases engraçadas para  whatsapp, Frases indiretas para inimigos">
            <a:extLst>
              <a:ext uri="{FF2B5EF4-FFF2-40B4-BE49-F238E27FC236}">
                <a16:creationId xmlns:a16="http://schemas.microsoft.com/office/drawing/2014/main" id="{32B5A5E8-CD40-29DA-E4DB-390B98229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910"/>
          <a:stretch/>
        </p:blipFill>
        <p:spPr bwMode="auto">
          <a:xfrm>
            <a:off x="7008300" y="3597332"/>
            <a:ext cx="3276567" cy="29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ão entendi... | Fotos com frases engraçadas, Frases engraçadas para  whatsapp, Frases indiretas para inimigos">
            <a:extLst>
              <a:ext uri="{FF2B5EF4-FFF2-40B4-BE49-F238E27FC236}">
                <a16:creationId xmlns:a16="http://schemas.microsoft.com/office/drawing/2014/main" id="{38ECB38A-503F-C9D2-B4EE-6CD67D160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9" b="52438"/>
          <a:stretch/>
        </p:blipFill>
        <p:spPr bwMode="auto">
          <a:xfrm>
            <a:off x="985471" y="2192176"/>
            <a:ext cx="3106938" cy="281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D0CDAC5-447E-58FA-835E-D08798A5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697" y="1752232"/>
            <a:ext cx="27717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9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2A8F-A9E2-1126-EFCD-33ACB2942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82B1C2-6D94-80A0-CAB7-B8B7DF4EE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E472CC-005D-657B-E43A-8E61595C08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65266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/>
              <a:t>Entendendo o valor agregado ao indicador</a:t>
            </a:r>
            <a:endParaRPr lang="pt-BR" sz="4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736652-1032-B3DD-74B1-9B75DD5967FF}"/>
              </a:ext>
            </a:extLst>
          </p:cNvPr>
          <p:cNvSpPr txBox="1"/>
          <p:nvPr/>
        </p:nvSpPr>
        <p:spPr>
          <a:xfrm>
            <a:off x="4427984" y="5158353"/>
            <a:ext cx="100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Equipe assistencial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7D7EC6-ED58-1748-882F-25E02C6B6DF1}"/>
              </a:ext>
            </a:extLst>
          </p:cNvPr>
          <p:cNvSpPr txBox="1"/>
          <p:nvPr/>
        </p:nvSpPr>
        <p:spPr>
          <a:xfrm>
            <a:off x="6589325" y="5142219"/>
            <a:ext cx="1187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Administração</a:t>
            </a:r>
          </a:p>
          <a:p>
            <a:r>
              <a:rPr lang="pt-BR" sz="1100" dirty="0">
                <a:solidFill>
                  <a:schemeClr val="bg1"/>
                </a:solidFill>
              </a:rPr>
              <a:t>Diretoria</a:t>
            </a:r>
          </a:p>
        </p:txBody>
      </p:sp>
      <p:pic>
        <p:nvPicPr>
          <p:cNvPr id="6" name="Picture 2" descr="Não entendi... | Fotos com frases engraçadas, Frases engraçadas para  whatsapp, Frases indiretas para inimigos">
            <a:extLst>
              <a:ext uri="{FF2B5EF4-FFF2-40B4-BE49-F238E27FC236}">
                <a16:creationId xmlns:a16="http://schemas.microsoft.com/office/drawing/2014/main" id="{62A27A3E-D9C7-64CF-E51F-99759D795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3" t="49596" r="-2403" b="2314"/>
          <a:stretch/>
        </p:blipFill>
        <p:spPr bwMode="auto">
          <a:xfrm>
            <a:off x="6340583" y="1752232"/>
            <a:ext cx="4420044" cy="39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pel de Parede Fórmulas e Gráficos Matemáticos - Loja Parede de Papel">
            <a:extLst>
              <a:ext uri="{FF2B5EF4-FFF2-40B4-BE49-F238E27FC236}">
                <a16:creationId xmlns:a16="http://schemas.microsoft.com/office/drawing/2014/main" id="{D3426A5F-9DF5-20EC-3C63-7E2C0393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9" y="1153099"/>
            <a:ext cx="5007897" cy="500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799F7-5C5E-26F9-1701-92A5B78D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E48009-8A65-80C8-7059-605451C5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A101597-D7E5-B1CB-4220-BBA95A616EA0}"/>
              </a:ext>
            </a:extLst>
          </p:cNvPr>
          <p:cNvSpPr txBox="1">
            <a:spLocks/>
          </p:cNvSpPr>
          <p:nvPr/>
        </p:nvSpPr>
        <p:spPr>
          <a:xfrm>
            <a:off x="0" y="50701"/>
            <a:ext cx="8565266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/>
              <a:t>Entendendo o valor agregado ao indicador</a:t>
            </a:r>
            <a:endParaRPr lang="pt-BR" sz="4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AF54C4-CA27-B7F7-5FC5-26F4DCFFB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r="21642"/>
          <a:stretch/>
        </p:blipFill>
        <p:spPr>
          <a:xfrm>
            <a:off x="422528" y="1170033"/>
            <a:ext cx="5568287" cy="539126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96CA9C8D-E47F-10D6-5CF5-A009EE78D89A}"/>
              </a:ext>
            </a:extLst>
          </p:cNvPr>
          <p:cNvSpPr/>
          <p:nvPr/>
        </p:nvSpPr>
        <p:spPr>
          <a:xfrm>
            <a:off x="1590512" y="5529494"/>
            <a:ext cx="1296538" cy="859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Seta: Curva para Baixo 6">
            <a:extLst>
              <a:ext uri="{FF2B5EF4-FFF2-40B4-BE49-F238E27FC236}">
                <a16:creationId xmlns:a16="http://schemas.microsoft.com/office/drawing/2014/main" id="{5EEEEBA9-C134-53B6-86DC-27C71305CE29}"/>
              </a:ext>
            </a:extLst>
          </p:cNvPr>
          <p:cNvSpPr/>
          <p:nvPr/>
        </p:nvSpPr>
        <p:spPr>
          <a:xfrm rot="15231550">
            <a:off x="-614416" y="4605704"/>
            <a:ext cx="2644076" cy="1073028"/>
          </a:xfrm>
          <a:prstGeom prst="curvedDownArrow">
            <a:avLst>
              <a:gd name="adj1" fmla="val 19135"/>
              <a:gd name="adj2" fmla="val 54010"/>
              <a:gd name="adj3" fmla="val 358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Seta: Curva para Baixo 7">
            <a:extLst>
              <a:ext uri="{FF2B5EF4-FFF2-40B4-BE49-F238E27FC236}">
                <a16:creationId xmlns:a16="http://schemas.microsoft.com/office/drawing/2014/main" id="{1CC32233-09A6-E764-2F8E-05EBDF5C83F7}"/>
              </a:ext>
            </a:extLst>
          </p:cNvPr>
          <p:cNvSpPr/>
          <p:nvPr/>
        </p:nvSpPr>
        <p:spPr>
          <a:xfrm rot="19058470">
            <a:off x="226618" y="1515398"/>
            <a:ext cx="2644076" cy="1073028"/>
          </a:xfrm>
          <a:prstGeom prst="curvedDownArrow">
            <a:avLst>
              <a:gd name="adj1" fmla="val 19135"/>
              <a:gd name="adj2" fmla="val 54010"/>
              <a:gd name="adj3" fmla="val 358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Seta: Curva para Baixo 8">
            <a:extLst>
              <a:ext uri="{FF2B5EF4-FFF2-40B4-BE49-F238E27FC236}">
                <a16:creationId xmlns:a16="http://schemas.microsoft.com/office/drawing/2014/main" id="{FB81C896-C095-F267-4D4E-55F4415DE149}"/>
              </a:ext>
            </a:extLst>
          </p:cNvPr>
          <p:cNvSpPr/>
          <p:nvPr/>
        </p:nvSpPr>
        <p:spPr>
          <a:xfrm rot="1245863">
            <a:off x="3987370" y="1182351"/>
            <a:ext cx="1279914" cy="473073"/>
          </a:xfrm>
          <a:prstGeom prst="curvedDownArrow">
            <a:avLst>
              <a:gd name="adj1" fmla="val 19135"/>
              <a:gd name="adj2" fmla="val 54010"/>
              <a:gd name="adj3" fmla="val 358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7475D4B5-BCB0-1A6E-51CA-07549746595A}"/>
              </a:ext>
            </a:extLst>
          </p:cNvPr>
          <p:cNvSpPr/>
          <p:nvPr/>
        </p:nvSpPr>
        <p:spPr>
          <a:xfrm>
            <a:off x="4735773" y="2159773"/>
            <a:ext cx="423081" cy="111436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: Curva para Baixo 10">
            <a:extLst>
              <a:ext uri="{FF2B5EF4-FFF2-40B4-BE49-F238E27FC236}">
                <a16:creationId xmlns:a16="http://schemas.microsoft.com/office/drawing/2014/main" id="{5BEAF7F6-8575-78BA-5C34-51E41DEE5A6C}"/>
              </a:ext>
            </a:extLst>
          </p:cNvPr>
          <p:cNvSpPr/>
          <p:nvPr/>
        </p:nvSpPr>
        <p:spPr>
          <a:xfrm rot="6735161">
            <a:off x="3959337" y="4058946"/>
            <a:ext cx="1279914" cy="473073"/>
          </a:xfrm>
          <a:prstGeom prst="curvedDownArrow">
            <a:avLst>
              <a:gd name="adj1" fmla="val 19135"/>
              <a:gd name="adj2" fmla="val 54010"/>
              <a:gd name="adj3" fmla="val 3581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853EDD7-88AF-5391-AFFA-4EA27769A7C8}"/>
              </a:ext>
            </a:extLst>
          </p:cNvPr>
          <p:cNvSpPr txBox="1">
            <a:spLocks/>
          </p:cNvSpPr>
          <p:nvPr/>
        </p:nvSpPr>
        <p:spPr>
          <a:xfrm>
            <a:off x="5956914" y="1165597"/>
            <a:ext cx="5378625" cy="13375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buNone/>
              <a:defRPr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pt-BR" sz="2000" dirty="0"/>
              <a:t>“</a:t>
            </a:r>
            <a:r>
              <a:rPr lang="pt-BR" sz="2000" i="1" dirty="0"/>
              <a:t>Não se gerencia o que não se mede, não se mede o que não se define, não se define o que não se entende, e não há sucesso no que não se gerencia.”</a:t>
            </a:r>
          </a:p>
          <a:p>
            <a:r>
              <a:rPr lang="pt-BR" b="1" i="1" dirty="0"/>
              <a:t>William Edwards Deming.</a:t>
            </a:r>
            <a:endParaRPr lang="pt-BR" sz="2000" b="1" i="1" dirty="0"/>
          </a:p>
        </p:txBody>
      </p:sp>
      <p:pic>
        <p:nvPicPr>
          <p:cNvPr id="13" name="Picture 2" descr="Resultado de imagem para SMART META">
            <a:extLst>
              <a:ext uri="{FF2B5EF4-FFF2-40B4-BE49-F238E27FC236}">
                <a16:creationId xmlns:a16="http://schemas.microsoft.com/office/drawing/2014/main" id="{2CDE935F-3693-0FE1-C6DF-EFDF00AD5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17103" r="6772" b="50757"/>
          <a:stretch/>
        </p:blipFill>
        <p:spPr bwMode="auto">
          <a:xfrm>
            <a:off x="6390847" y="2849076"/>
            <a:ext cx="5378625" cy="131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Resultado de imagem para SMART META">
            <a:extLst>
              <a:ext uri="{FF2B5EF4-FFF2-40B4-BE49-F238E27FC236}">
                <a16:creationId xmlns:a16="http://schemas.microsoft.com/office/drawing/2014/main" id="{AEB230C6-31B0-B6D5-01EE-3183698F2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t="53469" r="61118" b="11499"/>
          <a:stretch/>
        </p:blipFill>
        <p:spPr bwMode="auto">
          <a:xfrm>
            <a:off x="6961976" y="4199985"/>
            <a:ext cx="1145247" cy="22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Resultado de imagem para SMART META">
            <a:extLst>
              <a:ext uri="{FF2B5EF4-FFF2-40B4-BE49-F238E27FC236}">
                <a16:creationId xmlns:a16="http://schemas.microsoft.com/office/drawing/2014/main" id="{18DE8383-1333-5235-6006-AAA6F3EFB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1" t="53843" r="44643" b="10635"/>
          <a:stretch/>
        </p:blipFill>
        <p:spPr bwMode="auto">
          <a:xfrm>
            <a:off x="8154944" y="4213580"/>
            <a:ext cx="1145247" cy="22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esultado de imagem para SMART META">
            <a:extLst>
              <a:ext uri="{FF2B5EF4-FFF2-40B4-BE49-F238E27FC236}">
                <a16:creationId xmlns:a16="http://schemas.microsoft.com/office/drawing/2014/main" id="{51B49FCC-5F69-C4DB-29D4-921C25AEC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0" t="54088" r="27419" b="10881"/>
          <a:stretch/>
        </p:blipFill>
        <p:spPr bwMode="auto">
          <a:xfrm>
            <a:off x="9427986" y="4199986"/>
            <a:ext cx="1100027" cy="22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Resultado de imagem para SMART META">
            <a:extLst>
              <a:ext uri="{FF2B5EF4-FFF2-40B4-BE49-F238E27FC236}">
                <a16:creationId xmlns:a16="http://schemas.microsoft.com/office/drawing/2014/main" id="{116EB62C-DDE7-BC31-007D-98F931A4F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0" t="54204" r="9969" b="10764"/>
          <a:stretch/>
        </p:blipFill>
        <p:spPr bwMode="auto">
          <a:xfrm>
            <a:off x="10611279" y="4199987"/>
            <a:ext cx="1100027" cy="22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Resultado de imagem para SMART META">
            <a:extLst>
              <a:ext uri="{FF2B5EF4-FFF2-40B4-BE49-F238E27FC236}">
                <a16:creationId xmlns:a16="http://schemas.microsoft.com/office/drawing/2014/main" id="{D03A4523-E7DE-DCA9-EFF4-1C1B77BD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52943" r="78293" b="12025"/>
          <a:stretch/>
        </p:blipFill>
        <p:spPr bwMode="auto">
          <a:xfrm>
            <a:off x="5752831" y="4187752"/>
            <a:ext cx="1145247" cy="22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A87-29B9-C32C-0FAD-51C57FD8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AF2483-F55F-6620-8FB5-038BC7BC6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31802F-D1BA-4815-A44A-6EBA8DAB4640}"/>
              </a:ext>
            </a:extLst>
          </p:cNvPr>
          <p:cNvSpPr txBox="1">
            <a:spLocks/>
          </p:cNvSpPr>
          <p:nvPr/>
        </p:nvSpPr>
        <p:spPr>
          <a:xfrm>
            <a:off x="0" y="38763"/>
            <a:ext cx="8565266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/>
              <a:t>Entendendo o valor agregado ao indicador</a:t>
            </a:r>
            <a:endParaRPr lang="pt-BR" sz="4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459E38E-9A5E-FDA9-D42D-270FEA99A7A8}"/>
              </a:ext>
            </a:extLst>
          </p:cNvPr>
          <p:cNvSpPr txBox="1">
            <a:spLocks/>
          </p:cNvSpPr>
          <p:nvPr/>
        </p:nvSpPr>
        <p:spPr>
          <a:xfrm>
            <a:off x="0" y="943984"/>
            <a:ext cx="5590907" cy="1072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indicador precisa conversar com você.</a:t>
            </a:r>
            <a:endParaRPr lang="pt-BR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8BB3F8-C8D2-3BFC-5B35-B010AB324330}"/>
              </a:ext>
            </a:extLst>
          </p:cNvPr>
          <p:cNvSpPr txBox="1">
            <a:spLocks/>
          </p:cNvSpPr>
          <p:nvPr/>
        </p:nvSpPr>
        <p:spPr>
          <a:xfrm>
            <a:off x="1" y="3272556"/>
            <a:ext cx="6424832" cy="8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Transmitir uma informação possível de análise.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D395F3-DD62-1BFC-1D12-7DF2EF4DB4F8}"/>
              </a:ext>
            </a:extLst>
          </p:cNvPr>
          <p:cNvSpPr txBox="1"/>
          <p:nvPr/>
        </p:nvSpPr>
        <p:spPr>
          <a:xfrm>
            <a:off x="4427984" y="5158353"/>
            <a:ext cx="708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Equipe assistencial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A2AEBF-E608-6A79-3996-0CFC40EEB0A1}"/>
              </a:ext>
            </a:extLst>
          </p:cNvPr>
          <p:cNvSpPr txBox="1"/>
          <p:nvPr/>
        </p:nvSpPr>
        <p:spPr>
          <a:xfrm>
            <a:off x="5590907" y="4733012"/>
            <a:ext cx="8339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Administração</a:t>
            </a:r>
          </a:p>
          <a:p>
            <a:r>
              <a:rPr lang="pt-BR" sz="1100" dirty="0">
                <a:solidFill>
                  <a:schemeClr val="bg1"/>
                </a:solidFill>
              </a:rPr>
              <a:t>Diretoria</a:t>
            </a:r>
          </a:p>
        </p:txBody>
      </p:sp>
      <p:pic>
        <p:nvPicPr>
          <p:cNvPr id="8" name="Picture 2" descr="Não entendi... | Fotos com frases engraçadas, Frases engraçadas para  whatsapp, Frases indiretas para inimigos">
            <a:extLst>
              <a:ext uri="{FF2B5EF4-FFF2-40B4-BE49-F238E27FC236}">
                <a16:creationId xmlns:a16="http://schemas.microsoft.com/office/drawing/2014/main" id="{1123AB0E-1971-2187-2F24-5FCD7F793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910"/>
          <a:stretch/>
        </p:blipFill>
        <p:spPr bwMode="auto">
          <a:xfrm>
            <a:off x="3416320" y="4123682"/>
            <a:ext cx="2358838" cy="206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ão entendi... | Fotos com frases engraçadas, Frases engraçadas para  whatsapp, Frases indiretas para inimigos">
            <a:extLst>
              <a:ext uri="{FF2B5EF4-FFF2-40B4-BE49-F238E27FC236}">
                <a16:creationId xmlns:a16="http://schemas.microsoft.com/office/drawing/2014/main" id="{B6D2B7C8-0982-C7DB-A7D6-2C79EDE48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9" b="52438"/>
          <a:stretch/>
        </p:blipFill>
        <p:spPr bwMode="auto">
          <a:xfrm>
            <a:off x="1555868" y="1743441"/>
            <a:ext cx="1860452" cy="16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50C74FC-29A5-EE73-0D49-F7BFE0A4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90" y="4422408"/>
            <a:ext cx="2202787" cy="13667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A301CF7-AC04-53CF-2287-32B59D158C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13" r="11090"/>
          <a:stretch/>
        </p:blipFill>
        <p:spPr>
          <a:xfrm>
            <a:off x="6543330" y="1314056"/>
            <a:ext cx="5028009" cy="447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9B897-FB10-E968-B84E-0A8E2748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7EA187-70CE-6195-A43A-D266AFFF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BE20CC7-D537-75FE-90D7-9051418D8D17}"/>
              </a:ext>
            </a:extLst>
          </p:cNvPr>
          <p:cNvSpPr txBox="1">
            <a:spLocks/>
          </p:cNvSpPr>
          <p:nvPr/>
        </p:nvSpPr>
        <p:spPr>
          <a:xfrm>
            <a:off x="1" y="40012"/>
            <a:ext cx="7972926" cy="708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Denominação dos  Indicadores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375CD9B-A24F-003F-7740-9AE1655C6813}"/>
              </a:ext>
            </a:extLst>
          </p:cNvPr>
          <p:cNvGrpSpPr/>
          <p:nvPr/>
        </p:nvGrpSpPr>
        <p:grpSpPr>
          <a:xfrm>
            <a:off x="189844" y="970364"/>
            <a:ext cx="5320754" cy="1050470"/>
            <a:chOff x="0" y="0"/>
            <a:chExt cx="5372137" cy="1138559"/>
          </a:xfrm>
          <a:solidFill>
            <a:srgbClr val="00B050"/>
          </a:solidFill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FBE70F6D-FA36-08A6-D45C-0390F0C643AB}"/>
                </a:ext>
              </a:extLst>
            </p:cNvPr>
            <p:cNvSpPr/>
            <p:nvPr/>
          </p:nvSpPr>
          <p:spPr>
            <a:xfrm>
              <a:off x="0" y="0"/>
              <a:ext cx="5372137" cy="113855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Retângulo: Cantos Arredondados 4">
              <a:extLst>
                <a:ext uri="{FF2B5EF4-FFF2-40B4-BE49-F238E27FC236}">
                  <a16:creationId xmlns:a16="http://schemas.microsoft.com/office/drawing/2014/main" id="{01A23733-B938-270D-2F53-67CAD98D5024}"/>
                </a:ext>
              </a:extLst>
            </p:cNvPr>
            <p:cNvSpPr txBox="1"/>
            <p:nvPr/>
          </p:nvSpPr>
          <p:spPr>
            <a:xfrm>
              <a:off x="33347" y="33347"/>
              <a:ext cx="4047334" cy="10718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000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Números absolutos (freqüência)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E5F0F80-0B4D-1C65-05FB-C20A44E47732}"/>
              </a:ext>
            </a:extLst>
          </p:cNvPr>
          <p:cNvGrpSpPr/>
          <p:nvPr/>
        </p:nvGrpSpPr>
        <p:grpSpPr>
          <a:xfrm>
            <a:off x="1584456" y="2577590"/>
            <a:ext cx="5320754" cy="1050470"/>
            <a:chOff x="449916" y="1345570"/>
            <a:chExt cx="5372137" cy="1138559"/>
          </a:xfrm>
          <a:solidFill>
            <a:srgbClr val="00B050"/>
          </a:solidFill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82D83C6D-84CB-393D-5C2B-841322404EF0}"/>
                </a:ext>
              </a:extLst>
            </p:cNvPr>
            <p:cNvSpPr/>
            <p:nvPr/>
          </p:nvSpPr>
          <p:spPr>
            <a:xfrm>
              <a:off x="449916" y="1345570"/>
              <a:ext cx="5372137" cy="113855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" name="Retângulo: Cantos Arredondados 4">
              <a:extLst>
                <a:ext uri="{FF2B5EF4-FFF2-40B4-BE49-F238E27FC236}">
                  <a16:creationId xmlns:a16="http://schemas.microsoft.com/office/drawing/2014/main" id="{96FED07F-B3BF-5BC1-12BE-68F7666C70EC}"/>
                </a:ext>
              </a:extLst>
            </p:cNvPr>
            <p:cNvSpPr txBox="1"/>
            <p:nvPr/>
          </p:nvSpPr>
          <p:spPr>
            <a:xfrm>
              <a:off x="483263" y="1378917"/>
              <a:ext cx="4115463" cy="10718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000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Índices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282A3E3-4588-68B0-B677-D7CB082E838D}"/>
              </a:ext>
            </a:extLst>
          </p:cNvPr>
          <p:cNvGrpSpPr/>
          <p:nvPr/>
        </p:nvGrpSpPr>
        <p:grpSpPr>
          <a:xfrm>
            <a:off x="3279290" y="3967210"/>
            <a:ext cx="5320754" cy="1050470"/>
            <a:chOff x="893117" y="2691141"/>
            <a:chExt cx="5372137" cy="1138559"/>
          </a:xfrm>
          <a:solidFill>
            <a:srgbClr val="00B050"/>
          </a:solidFill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E5DB370B-2DF9-D3FD-0176-91B198C8C166}"/>
                </a:ext>
              </a:extLst>
            </p:cNvPr>
            <p:cNvSpPr/>
            <p:nvPr/>
          </p:nvSpPr>
          <p:spPr>
            <a:xfrm>
              <a:off x="893117" y="2691141"/>
              <a:ext cx="5372137" cy="113855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Retângulo: Cantos Arredondados 4">
              <a:extLst>
                <a:ext uri="{FF2B5EF4-FFF2-40B4-BE49-F238E27FC236}">
                  <a16:creationId xmlns:a16="http://schemas.microsoft.com/office/drawing/2014/main" id="{4616CFA6-2FBD-7C62-3A0B-44425744AB6F}"/>
                </a:ext>
              </a:extLst>
            </p:cNvPr>
            <p:cNvSpPr txBox="1"/>
            <p:nvPr/>
          </p:nvSpPr>
          <p:spPr>
            <a:xfrm>
              <a:off x="926464" y="2724488"/>
              <a:ext cx="4122178" cy="10718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000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Proporções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5679EDF-19A0-F89C-1D6A-C6C5391A9E10}"/>
              </a:ext>
            </a:extLst>
          </p:cNvPr>
          <p:cNvGrpSpPr/>
          <p:nvPr/>
        </p:nvGrpSpPr>
        <p:grpSpPr>
          <a:xfrm>
            <a:off x="4946194" y="5510752"/>
            <a:ext cx="5320754" cy="1050470"/>
            <a:chOff x="1343034" y="4036712"/>
            <a:chExt cx="5372137" cy="1138559"/>
          </a:xfrm>
          <a:solidFill>
            <a:srgbClr val="00B050"/>
          </a:solidFill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C15B1F14-9DC5-4CBD-3F0C-4B7998B63846}"/>
                </a:ext>
              </a:extLst>
            </p:cNvPr>
            <p:cNvSpPr/>
            <p:nvPr/>
          </p:nvSpPr>
          <p:spPr>
            <a:xfrm>
              <a:off x="1343034" y="4036712"/>
              <a:ext cx="5372137" cy="113855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tângulo: Cantos Arredondados 4">
              <a:extLst>
                <a:ext uri="{FF2B5EF4-FFF2-40B4-BE49-F238E27FC236}">
                  <a16:creationId xmlns:a16="http://schemas.microsoft.com/office/drawing/2014/main" id="{9C3C1CC5-06B2-ACD5-1667-835155DFF6F7}"/>
                </a:ext>
              </a:extLst>
            </p:cNvPr>
            <p:cNvSpPr txBox="1"/>
            <p:nvPr/>
          </p:nvSpPr>
          <p:spPr>
            <a:xfrm>
              <a:off x="1376381" y="4070059"/>
              <a:ext cx="4115463" cy="10718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000" b="1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Coeficientes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7201E26-A9CF-8D57-C0CD-DBF573FCACD7}"/>
              </a:ext>
            </a:extLst>
          </p:cNvPr>
          <p:cNvGrpSpPr/>
          <p:nvPr/>
        </p:nvGrpSpPr>
        <p:grpSpPr>
          <a:xfrm>
            <a:off x="5561980" y="1632458"/>
            <a:ext cx="732985" cy="725899"/>
            <a:chOff x="4747301" y="870042"/>
            <a:chExt cx="740063" cy="7400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Seta: para Baixo 16">
              <a:extLst>
                <a:ext uri="{FF2B5EF4-FFF2-40B4-BE49-F238E27FC236}">
                  <a16:creationId xmlns:a16="http://schemas.microsoft.com/office/drawing/2014/main" id="{1314F98B-CE46-697A-4E67-2F697490A705}"/>
                </a:ext>
              </a:extLst>
            </p:cNvPr>
            <p:cNvSpPr/>
            <p:nvPr/>
          </p:nvSpPr>
          <p:spPr>
            <a:xfrm>
              <a:off x="4747301" y="870042"/>
              <a:ext cx="740063" cy="740063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8" name="Seta: para Baixo 4">
              <a:extLst>
                <a:ext uri="{FF2B5EF4-FFF2-40B4-BE49-F238E27FC236}">
                  <a16:creationId xmlns:a16="http://schemas.microsoft.com/office/drawing/2014/main" id="{F8E08035-2B28-121A-C6E1-DF37EBA1FD79}"/>
                </a:ext>
              </a:extLst>
            </p:cNvPr>
            <p:cNvSpPr txBox="1"/>
            <p:nvPr/>
          </p:nvSpPr>
          <p:spPr>
            <a:xfrm>
              <a:off x="4913815" y="870042"/>
              <a:ext cx="407035" cy="5568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3300" b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0286498-01B0-5A2D-2BD6-6F90638AA21D}"/>
              </a:ext>
            </a:extLst>
          </p:cNvPr>
          <p:cNvGrpSpPr/>
          <p:nvPr/>
        </p:nvGrpSpPr>
        <p:grpSpPr>
          <a:xfrm>
            <a:off x="7037271" y="3086693"/>
            <a:ext cx="732985" cy="725899"/>
            <a:chOff x="4747301" y="870042"/>
            <a:chExt cx="740063" cy="7400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Seta: para Baixo 19">
              <a:extLst>
                <a:ext uri="{FF2B5EF4-FFF2-40B4-BE49-F238E27FC236}">
                  <a16:creationId xmlns:a16="http://schemas.microsoft.com/office/drawing/2014/main" id="{79D9EF9B-1D9C-1B73-A03D-A06125223C02}"/>
                </a:ext>
              </a:extLst>
            </p:cNvPr>
            <p:cNvSpPr/>
            <p:nvPr/>
          </p:nvSpPr>
          <p:spPr>
            <a:xfrm>
              <a:off x="4747301" y="870042"/>
              <a:ext cx="740063" cy="740063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Seta: para Baixo 4">
              <a:extLst>
                <a:ext uri="{FF2B5EF4-FFF2-40B4-BE49-F238E27FC236}">
                  <a16:creationId xmlns:a16="http://schemas.microsoft.com/office/drawing/2014/main" id="{B71DD41A-336F-600D-F860-FAD7BF6F4764}"/>
                </a:ext>
              </a:extLst>
            </p:cNvPr>
            <p:cNvSpPr txBox="1"/>
            <p:nvPr/>
          </p:nvSpPr>
          <p:spPr>
            <a:xfrm>
              <a:off x="4913815" y="870042"/>
              <a:ext cx="407035" cy="5568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3300" b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EB02A32-3BA1-8E86-0948-C21F3DCC1917}"/>
              </a:ext>
            </a:extLst>
          </p:cNvPr>
          <p:cNvGrpSpPr/>
          <p:nvPr/>
        </p:nvGrpSpPr>
        <p:grpSpPr>
          <a:xfrm>
            <a:off x="8665791" y="4675697"/>
            <a:ext cx="732985" cy="725899"/>
            <a:chOff x="4747301" y="870042"/>
            <a:chExt cx="740063" cy="7400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" name="Seta: para Baixo 22">
              <a:extLst>
                <a:ext uri="{FF2B5EF4-FFF2-40B4-BE49-F238E27FC236}">
                  <a16:creationId xmlns:a16="http://schemas.microsoft.com/office/drawing/2014/main" id="{A21D8EF6-5ABE-8EC2-D260-8E32E6AD5DC8}"/>
                </a:ext>
              </a:extLst>
            </p:cNvPr>
            <p:cNvSpPr/>
            <p:nvPr/>
          </p:nvSpPr>
          <p:spPr>
            <a:xfrm>
              <a:off x="4747301" y="870042"/>
              <a:ext cx="740063" cy="740063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2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4" name="Seta: para Baixo 4">
              <a:extLst>
                <a:ext uri="{FF2B5EF4-FFF2-40B4-BE49-F238E27FC236}">
                  <a16:creationId xmlns:a16="http://schemas.microsoft.com/office/drawing/2014/main" id="{5C8216A9-9FB3-5DB6-DB21-FC78E616CC4E}"/>
                </a:ext>
              </a:extLst>
            </p:cNvPr>
            <p:cNvSpPr txBox="1"/>
            <p:nvPr/>
          </p:nvSpPr>
          <p:spPr>
            <a:xfrm>
              <a:off x="4913815" y="870042"/>
              <a:ext cx="407035" cy="5568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3300" b="1" kern="1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3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1E6FE-DAA1-D157-0484-E2CFF0E10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DC003C-1E91-03EC-8727-6E040DBC5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7F6884-A199-400C-4969-C658F32ADE52}"/>
              </a:ext>
            </a:extLst>
          </p:cNvPr>
          <p:cNvSpPr txBox="1">
            <a:spLocks/>
          </p:cNvSpPr>
          <p:nvPr/>
        </p:nvSpPr>
        <p:spPr>
          <a:xfrm>
            <a:off x="-488065" y="-6126"/>
            <a:ext cx="8229600" cy="857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b="1" dirty="0"/>
              <a:t>Indicador de Número absoluto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7954C-F77B-12C7-E2B4-9EB0ED27D739}"/>
              </a:ext>
            </a:extLst>
          </p:cNvPr>
          <p:cNvSpPr txBox="1">
            <a:spLocks noChangeArrowheads="1"/>
          </p:cNvSpPr>
          <p:nvPr/>
        </p:nvSpPr>
        <p:spPr>
          <a:xfrm>
            <a:off x="1262463" y="1166018"/>
            <a:ext cx="9128655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valor absoluto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de um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número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não depende da posição em que o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número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se encontra, representa um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valor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sozinho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pPr>
              <a:buFont typeface="Wingdings" pitchFamily="2" charset="2"/>
              <a:buNone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Exemplo: </a:t>
            </a:r>
          </a:p>
          <a:p>
            <a:pP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Número Total de Leitos Hospitalares</a:t>
            </a:r>
          </a:p>
          <a:p>
            <a:pPr marL="0" indent="0">
              <a:buNone/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33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6C5D-C59D-C662-7958-96E83330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A47CBC-C298-4485-2F98-B6CBB85C1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336950D-5C2C-5ABA-89CF-B2462573A3E8}"/>
              </a:ext>
            </a:extLst>
          </p:cNvPr>
          <p:cNvSpPr txBox="1">
            <a:spLocks noChangeArrowheads="1"/>
          </p:cNvSpPr>
          <p:nvPr/>
        </p:nvSpPr>
        <p:spPr>
          <a:xfrm>
            <a:off x="3534459" y="3908104"/>
            <a:ext cx="3679946" cy="20850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N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º exames  </a:t>
            </a:r>
          </a:p>
          <a:p>
            <a:pPr marL="0" indent="0">
              <a:buNone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Nº internações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E0FD6F0-23C3-E11F-6368-E1A51FDCD6FA}"/>
              </a:ext>
            </a:extLst>
          </p:cNvPr>
          <p:cNvSpPr txBox="1">
            <a:spLocks/>
          </p:cNvSpPr>
          <p:nvPr/>
        </p:nvSpPr>
        <p:spPr>
          <a:xfrm>
            <a:off x="120062" y="118544"/>
            <a:ext cx="8229600" cy="81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Indicador de Índice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EA48AB-EB20-AEBF-E18F-DE92605C5479}"/>
              </a:ext>
            </a:extLst>
          </p:cNvPr>
          <p:cNvSpPr txBox="1">
            <a:spLocks noChangeArrowheads="1"/>
          </p:cNvSpPr>
          <p:nvPr/>
        </p:nvSpPr>
        <p:spPr>
          <a:xfrm>
            <a:off x="1366474" y="1394271"/>
            <a:ext cx="8555448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“Razão de determinados valores”</a:t>
            </a:r>
          </a:p>
          <a:p>
            <a:pPr>
              <a:buFont typeface="Wingdings" pitchFamily="2" charset="2"/>
              <a:buNone/>
              <a:defRPr/>
            </a:pPr>
            <a:endParaRPr lang="pt-BR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Exemplo: </a:t>
            </a:r>
          </a:p>
          <a:p>
            <a:pP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Número de exames por internação</a:t>
            </a:r>
          </a:p>
          <a:p>
            <a:pPr marL="0" indent="0">
              <a:buNone/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61D4950-8A1E-F7A2-904A-9DC76E7B496D}"/>
              </a:ext>
            </a:extLst>
          </p:cNvPr>
          <p:cNvCxnSpPr/>
          <p:nvPr/>
        </p:nvCxnSpPr>
        <p:spPr>
          <a:xfrm>
            <a:off x="3534459" y="5105768"/>
            <a:ext cx="288032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537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288EA-B282-9B74-8AB4-E646BD728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EE27A1-7BCF-BBBD-4050-BE405D0F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8A19846-4C99-E834-AF94-7C0234AC4560}"/>
              </a:ext>
            </a:extLst>
          </p:cNvPr>
          <p:cNvSpPr txBox="1">
            <a:spLocks noChangeArrowheads="1"/>
          </p:cNvSpPr>
          <p:nvPr/>
        </p:nvSpPr>
        <p:spPr>
          <a:xfrm>
            <a:off x="1643063" y="274638"/>
            <a:ext cx="704373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pt-BR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CA2D85-7AF6-348F-F8A6-CB56EB4EF353}"/>
              </a:ext>
            </a:extLst>
          </p:cNvPr>
          <p:cNvSpPr txBox="1">
            <a:spLocks noChangeArrowheads="1"/>
          </p:cNvSpPr>
          <p:nvPr/>
        </p:nvSpPr>
        <p:spPr>
          <a:xfrm>
            <a:off x="1479290" y="1417638"/>
            <a:ext cx="7558088" cy="31402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pt-BR" b="1" dirty="0">
                <a:latin typeface="Arial" pitchFamily="34" charset="0"/>
                <a:cs typeface="Arial" pitchFamily="34" charset="0"/>
              </a:rPr>
              <a:t>“É a relação percentual entre dois valores</a:t>
            </a:r>
            <a:r>
              <a:rPr lang="pt-BR" b="0" dirty="0"/>
              <a:t>”</a:t>
            </a:r>
          </a:p>
          <a:p>
            <a:pPr>
              <a:buFont typeface="Wingdings" pitchFamily="2" charset="2"/>
              <a:buNone/>
              <a:defRPr/>
            </a:pPr>
            <a:endParaRPr lang="pt-BR" b="0" dirty="0"/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005C2A"/>
                </a:solidFill>
              </a:rPr>
              <a:t>Exemplo:</a:t>
            </a:r>
          </a:p>
          <a:p>
            <a:pPr>
              <a:defRPr/>
            </a:pPr>
            <a:r>
              <a:rPr lang="pt-BR" b="1" dirty="0">
                <a:solidFill>
                  <a:srgbClr val="005C2A"/>
                </a:solidFill>
              </a:rPr>
              <a:t>Taxa de cesarianas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75FBE6-B9C7-3A42-8CFE-194D154549A1}"/>
              </a:ext>
            </a:extLst>
          </p:cNvPr>
          <p:cNvSpPr txBox="1">
            <a:spLocks noChangeArrowheads="1"/>
          </p:cNvSpPr>
          <p:nvPr/>
        </p:nvSpPr>
        <p:spPr>
          <a:xfrm>
            <a:off x="2962819" y="5122257"/>
            <a:ext cx="6611640" cy="12981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N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º de partos cesarianos  X 100</a:t>
            </a:r>
          </a:p>
          <a:p>
            <a:pPr marL="0" indent="0">
              <a:buNone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Nº Total de partos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C306A88-7CE7-A01E-B9BF-A3377E5F5594}"/>
              </a:ext>
            </a:extLst>
          </p:cNvPr>
          <p:cNvCxnSpPr>
            <a:cxnSpLocks/>
          </p:cNvCxnSpPr>
          <p:nvPr/>
        </p:nvCxnSpPr>
        <p:spPr>
          <a:xfrm>
            <a:off x="3220872" y="5722859"/>
            <a:ext cx="492921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1">
            <a:extLst>
              <a:ext uri="{FF2B5EF4-FFF2-40B4-BE49-F238E27FC236}">
                <a16:creationId xmlns:a16="http://schemas.microsoft.com/office/drawing/2014/main" id="{E5B60092-46D9-0423-276F-DB4EA8756ED7}"/>
              </a:ext>
            </a:extLst>
          </p:cNvPr>
          <p:cNvSpPr txBox="1">
            <a:spLocks/>
          </p:cNvSpPr>
          <p:nvPr/>
        </p:nvSpPr>
        <p:spPr>
          <a:xfrm>
            <a:off x="-2342111" y="70603"/>
            <a:ext cx="8229600" cy="81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b="1" dirty="0"/>
              <a:t>Indicador de Proporção</a:t>
            </a:r>
          </a:p>
        </p:txBody>
      </p:sp>
    </p:spTree>
    <p:extLst>
      <p:ext uri="{BB962C8B-B14F-4D97-AF65-F5344CB8AC3E}">
        <p14:creationId xmlns:p14="http://schemas.microsoft.com/office/powerpoint/2010/main" val="422402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FFF07-8893-95DA-34FC-A7BE516D5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38DDB0-57EA-13BB-3335-62F35575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969734-3C0C-5ACD-B176-E110340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F2B4815-3896-0E62-2838-DF92E331455D}"/>
              </a:ext>
            </a:extLst>
          </p:cNvPr>
          <p:cNvSpPr/>
          <p:nvPr/>
        </p:nvSpPr>
        <p:spPr>
          <a:xfrm>
            <a:off x="90705" y="1167909"/>
            <a:ext cx="4797818" cy="45719"/>
          </a:xfrm>
          <a:prstGeom prst="rect">
            <a:avLst/>
          </a:prstGeom>
          <a:solidFill>
            <a:srgbClr val="48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A222AE7-5403-1C41-089A-847B49AF8DBE}"/>
              </a:ext>
            </a:extLst>
          </p:cNvPr>
          <p:cNvSpPr txBox="1">
            <a:spLocks/>
          </p:cNvSpPr>
          <p:nvPr/>
        </p:nvSpPr>
        <p:spPr>
          <a:xfrm>
            <a:off x="90705" y="503681"/>
            <a:ext cx="9178725" cy="518017"/>
          </a:xfrm>
          <a:prstGeom prst="rect">
            <a:avLst/>
          </a:prstGeom>
        </p:spPr>
        <p:txBody>
          <a:bodyPr spcFirstLastPara="1" vert="horz" wrap="square" lIns="0" tIns="12627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25">
              <a:lnSpc>
                <a:spcPct val="100000"/>
              </a:lnSpc>
              <a:spcBef>
                <a:spcPts val="99"/>
              </a:spcBef>
            </a:pPr>
            <a:r>
              <a:rPr lang="pt-BR" sz="3200" b="1" spc="-5" noProof="0" dirty="0">
                <a:latin typeface="Arial" panose="020B0604020202020204" pitchFamily="34" charset="0"/>
                <a:cs typeface="Arial" panose="020B0604020202020204" pitchFamily="34" charset="0"/>
              </a:rPr>
              <a:t>Sobre mim</a:t>
            </a:r>
            <a:endParaRPr lang="pt-BR" sz="32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90552" y="1627261"/>
            <a:ext cx="10821465" cy="3418811"/>
          </a:xfrm>
          <a:prstGeom prst="rect">
            <a:avLst/>
          </a:prstGeom>
        </p:spPr>
        <p:txBody>
          <a:bodyPr vert="horz" wrap="square" lIns="0" tIns="12627" rIns="0" bIns="0" rtlCol="0">
            <a:spAutoFit/>
          </a:bodyPr>
          <a:lstStyle/>
          <a:p>
            <a:pPr algn="ctr">
              <a:spcBef>
                <a:spcPts val="2800"/>
              </a:spcBef>
            </a:pPr>
            <a:r>
              <a:rPr lang="pt-BR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Verginia Helena Souza dos Santos</a:t>
            </a:r>
            <a:endParaRPr lang="pt-BR" sz="32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185738">
              <a:spcBef>
                <a:spcPts val="2800"/>
              </a:spcBef>
              <a:buFont typeface="Wingdings" panose="05000000000000000000" pitchFamily="2" charset="2"/>
              <a:buChar char="ü"/>
            </a:pPr>
            <a:r>
              <a:rPr lang="pt-BR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Enfermeira – mais de 20 anos de atuação</a:t>
            </a:r>
          </a:p>
          <a:p>
            <a:pPr marL="717550" indent="-185738">
              <a:spcBef>
                <a:spcPts val="280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Graduação em Gestão de Negócios e Inovação</a:t>
            </a:r>
            <a:endParaRPr lang="pt-BR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185738">
              <a:spcBef>
                <a:spcPts val="280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Coordenadora de Projetos da 8SR</a:t>
            </a:r>
            <a:endParaRPr lang="pt-BR" sz="2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185738">
              <a:spcBef>
                <a:spcPts val="2800"/>
              </a:spcBef>
              <a:buFont typeface="Wingdings" panose="05000000000000000000" pitchFamily="2" charset="2"/>
              <a:buChar char="ü"/>
            </a:pPr>
            <a:r>
              <a:rPr lang="pt-BR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Especialista em Enfermagem Cardiológica e Hemodinâmica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19BDAD4-F782-34C7-3AE9-00800085A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300" y="2356917"/>
            <a:ext cx="2099717" cy="2157355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235D378-29A5-C0E7-706E-EF6643F6D2D7}"/>
              </a:ext>
            </a:extLst>
          </p:cNvPr>
          <p:cNvSpPr/>
          <p:nvPr/>
        </p:nvSpPr>
        <p:spPr>
          <a:xfrm>
            <a:off x="3212483" y="5775767"/>
            <a:ext cx="4853162" cy="834679"/>
          </a:xfrm>
          <a:custGeom>
            <a:avLst/>
            <a:gdLst/>
            <a:ahLst/>
            <a:cxnLst/>
            <a:rect l="l" t="t" r="r" b="b"/>
            <a:pathLst>
              <a:path w="5331104" h="1962392">
                <a:moveTo>
                  <a:pt x="0" y="0"/>
                </a:moveTo>
                <a:lnTo>
                  <a:pt x="5331104" y="0"/>
                </a:lnTo>
                <a:lnTo>
                  <a:pt x="5331104" y="1962392"/>
                </a:lnTo>
                <a:lnTo>
                  <a:pt x="0" y="1962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7288" b="-410913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788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55707-AFDF-9E1B-59B0-8B1F7606B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4746DC-B271-3B76-4B63-231AF368F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9437B9-D5B0-241B-99EB-3B618D362800}"/>
              </a:ext>
            </a:extLst>
          </p:cNvPr>
          <p:cNvSpPr txBox="1">
            <a:spLocks/>
          </p:cNvSpPr>
          <p:nvPr/>
        </p:nvSpPr>
        <p:spPr>
          <a:xfrm>
            <a:off x="-2081564" y="35302"/>
            <a:ext cx="8229600" cy="858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b="1" dirty="0"/>
              <a:t>Indicador de Coeficiente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E7CB405-3EA8-BE36-2ADF-937749A9ABB4}"/>
              </a:ext>
            </a:extLst>
          </p:cNvPr>
          <p:cNvSpPr txBox="1">
            <a:spLocks noChangeArrowheads="1"/>
          </p:cNvSpPr>
          <p:nvPr/>
        </p:nvSpPr>
        <p:spPr>
          <a:xfrm>
            <a:off x="2583968" y="1122778"/>
            <a:ext cx="7043737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pt-BR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4A47D9-CA0B-EF56-0EB7-9A0DACD0A93E}"/>
              </a:ext>
            </a:extLst>
          </p:cNvPr>
          <p:cNvSpPr txBox="1">
            <a:spLocks noChangeArrowheads="1"/>
          </p:cNvSpPr>
          <p:nvPr/>
        </p:nvSpPr>
        <p:spPr>
          <a:xfrm>
            <a:off x="1688410" y="1428731"/>
            <a:ext cx="9079674" cy="4525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“Razão entre o número de vezes em que foi observado e o número máximo de vezes em que poderia ter sido observado”</a:t>
            </a:r>
          </a:p>
          <a:p>
            <a:pPr>
              <a:buFont typeface="Wingdings" pitchFamily="2" charset="2"/>
              <a:buNone/>
              <a:defRPr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Exemplo:</a:t>
            </a:r>
          </a:p>
          <a:p>
            <a:pPr>
              <a:defRPr/>
            </a:pPr>
            <a:r>
              <a:rPr lang="pt-BR" sz="2400" b="1" dirty="0">
                <a:latin typeface="Arial" pitchFamily="34" charset="0"/>
                <a:cs typeface="Arial" pitchFamily="34" charset="0"/>
              </a:rPr>
              <a:t>Coeficiente de mortalidade infantil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0264B03-2DD8-C611-A443-E12BBDB2E69E}"/>
              </a:ext>
            </a:extLst>
          </p:cNvPr>
          <p:cNvSpPr txBox="1">
            <a:spLocks noChangeArrowheads="1"/>
          </p:cNvSpPr>
          <p:nvPr/>
        </p:nvSpPr>
        <p:spPr>
          <a:xfrm>
            <a:off x="1915701" y="4592223"/>
            <a:ext cx="7187704" cy="12607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N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º de óbitos antes do primeiro ano de vida x 1.000</a:t>
            </a:r>
          </a:p>
          <a:p>
            <a:pPr marL="0" indent="0">
              <a:buNone/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Nº de crianças nascidas vivas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B80BED0-33B4-A31F-DBE3-2F46DBCB1764}"/>
              </a:ext>
            </a:extLst>
          </p:cNvPr>
          <p:cNvCxnSpPr>
            <a:cxnSpLocks/>
          </p:cNvCxnSpPr>
          <p:nvPr/>
        </p:nvCxnSpPr>
        <p:spPr>
          <a:xfrm>
            <a:off x="2198198" y="5361029"/>
            <a:ext cx="519651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882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5485B-530E-5385-43D0-76AC92AD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56AA5F-352F-0CBF-D44F-95EA6FBA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8D1B02-EC5E-9EC3-16F8-1A864A021349}"/>
              </a:ext>
            </a:extLst>
          </p:cNvPr>
          <p:cNvSpPr txBox="1">
            <a:spLocks/>
          </p:cNvSpPr>
          <p:nvPr/>
        </p:nvSpPr>
        <p:spPr>
          <a:xfrm>
            <a:off x="0" y="160939"/>
            <a:ext cx="8565266" cy="884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Etapas para Construção do Conjunto de Indicadores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16BB062-6A96-E2F3-3A64-AAFE22FF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918" y="2035057"/>
            <a:ext cx="4108549" cy="3157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 eaLnBrk="0" hangingPunct="0">
              <a:defRPr sz="2000" b="1"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dirty="0"/>
              <a:t>CONSTRUÇÃO DE INDICADORES</a:t>
            </a:r>
          </a:p>
          <a:p>
            <a:pPr algn="l"/>
            <a:endParaRPr lang="pt-BR" altLang="pt-BR" dirty="0"/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1800" b="0" dirty="0">
                <a:solidFill>
                  <a:srgbClr val="000000"/>
                </a:solidFill>
              </a:rPr>
              <a:t>Elaborar modelo de ficha técnica.</a:t>
            </a:r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1800" b="0" dirty="0">
                <a:solidFill>
                  <a:srgbClr val="000000"/>
                </a:solidFill>
              </a:rPr>
              <a:t>Especificar o preenchimento da ficha técnica.</a:t>
            </a:r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1800" b="0" dirty="0">
                <a:solidFill>
                  <a:srgbClr val="000000"/>
                </a:solidFill>
              </a:rPr>
              <a:t> Detalhar o conjunto de indicadores.</a:t>
            </a:r>
          </a:p>
          <a:p>
            <a:pPr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1800" b="0" dirty="0">
                <a:solidFill>
                  <a:srgbClr val="000000"/>
                </a:solidFill>
              </a:rPr>
              <a:t>Construir e implementar o conjunto de indicadores propostos</a:t>
            </a:r>
            <a:r>
              <a:rPr lang="pt-BR" altLang="pt-BR" sz="1800" b="0" dirty="0"/>
              <a:t>.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B86AA51-D2C6-D047-37C6-2391DA931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859" y="3028217"/>
            <a:ext cx="2160895" cy="1406107"/>
          </a:xfrm>
          <a:prstGeom prst="rightArrow">
            <a:avLst>
              <a:gd name="adj1" fmla="val 54288"/>
              <a:gd name="adj2" fmla="val 51428"/>
            </a:avLst>
          </a:prstGeom>
          <a:solidFill>
            <a:srgbClr val="FF33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t-BR" altLang="pt-BR" dirty="0"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0E5090-3D76-8460-1624-D41988150E9A}"/>
              </a:ext>
            </a:extLst>
          </p:cNvPr>
          <p:cNvSpPr txBox="1"/>
          <p:nvPr/>
        </p:nvSpPr>
        <p:spPr>
          <a:xfrm>
            <a:off x="283210" y="1315225"/>
            <a:ext cx="52304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pt-BR" altLang="pt-BR" sz="2000" b="1" dirty="0">
                <a:cs typeface="Arial" panose="020B0604020202020204" pitchFamily="34" charset="0"/>
              </a:rPr>
              <a:t>ANÁLISE E SELEÇÃO DOS INDICADORES</a:t>
            </a:r>
          </a:p>
          <a:p>
            <a:pPr algn="ctr" eaLnBrk="0" hangingPunct="0"/>
            <a:endParaRPr lang="pt-BR" altLang="pt-BR" b="1" dirty="0">
              <a:solidFill>
                <a:srgbClr val="FF3300"/>
              </a:solidFill>
              <a:cs typeface="Arial" panose="020B0604020202020204" pitchFamily="34" charset="0"/>
            </a:endParaRPr>
          </a:p>
          <a:p>
            <a:pPr algn="just" eaLnBrk="0" hangingPunct="0"/>
            <a:endParaRPr lang="pt-BR" altLang="pt-BR" sz="1800" b="1" dirty="0">
              <a:solidFill>
                <a:srgbClr val="FF3300"/>
              </a:solidFill>
              <a:cs typeface="Arial" panose="020B0604020202020204" pitchFamily="34" charset="0"/>
            </a:endParaRPr>
          </a:p>
          <a:p>
            <a:pPr algn="just" eaLnBrk="0" hangingPunct="0">
              <a:buClr>
                <a:srgbClr val="000000"/>
              </a:buClr>
              <a:buFont typeface="Symbol" panose="05050102010706020507" pitchFamily="18" charset="2"/>
              <a:buChar char="·"/>
            </a:pPr>
            <a:r>
              <a:rPr lang="pt-BR" altLang="pt-BR" sz="1800" b="1" dirty="0">
                <a:cs typeface="Arial" panose="020B0604020202020204" pitchFamily="34" charset="0"/>
              </a:rPr>
              <a:t> </a:t>
            </a:r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Verificar os indicadores  mencionados na literatura.</a:t>
            </a:r>
          </a:p>
          <a:p>
            <a:pPr algn="just" eaLnBrk="0" hangingPunct="0"/>
            <a:endParaRPr lang="pt-BR" altLang="pt-BR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hangingPunct="0">
              <a:buFont typeface="Symbol" panose="05050102010706020507" pitchFamily="18" charset="2"/>
              <a:buChar char="·"/>
            </a:pPr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 Identificar os indicadores já  utilizados por atividades desenvolvidas nas áreas.</a:t>
            </a:r>
          </a:p>
          <a:p>
            <a:pPr algn="just" eaLnBrk="0" hangingPunct="0">
              <a:buFont typeface="Symbol" panose="05050102010706020507" pitchFamily="18" charset="2"/>
              <a:buNone/>
            </a:pPr>
            <a:endParaRPr lang="pt-BR" altLang="pt-BR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hangingPunct="0">
              <a:buFont typeface="Symbol" panose="05050102010706020507" pitchFamily="18" charset="2"/>
              <a:buChar char="·"/>
            </a:pPr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 Escolher e/ou  construir  indicadores que  estejam alinhados com o Planejamento Estratégico da Instituição.</a:t>
            </a:r>
          </a:p>
          <a:p>
            <a:pPr algn="just" eaLnBrk="0" hangingPunct="0"/>
            <a:endParaRPr lang="pt-BR" altLang="pt-BR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hangingPunct="0">
              <a:buFont typeface="Symbol" panose="05050102010706020507" pitchFamily="18" charset="2"/>
              <a:buChar char="·"/>
            </a:pPr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 Considerar o modelo de Gestão para a Qualidade implementado pela Instituição quanto aos critérios e requisitos.</a:t>
            </a:r>
          </a:p>
          <a:p>
            <a:pPr algn="just" eaLnBrk="0" hangingPunct="0">
              <a:buFont typeface="Symbol" panose="05050102010706020507" pitchFamily="18" charset="2"/>
              <a:buNone/>
            </a:pPr>
            <a:endParaRPr lang="pt-BR" altLang="pt-BR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eaLnBrk="0" hangingPunct="0">
              <a:buFont typeface="Symbol" panose="05050102010706020507" pitchFamily="18" charset="2"/>
              <a:buChar char="·"/>
            </a:pPr>
            <a:r>
              <a:rPr lang="pt-BR" altLang="pt-BR" sz="1800" dirty="0">
                <a:solidFill>
                  <a:srgbClr val="000000"/>
                </a:solidFill>
                <a:cs typeface="Arial" panose="020B0604020202020204" pitchFamily="34" charset="0"/>
              </a:rPr>
              <a:t> Observar os atributos principais dos   indicadores.</a:t>
            </a:r>
            <a:endParaRPr lang="pt-BR" altLang="pt-BR" sz="1800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9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4E5DE-B0CD-EDC5-2D32-552FBA54F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B6DA5AE0-2EDE-76A5-14B8-478697A640FB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53A5B79A-CC9E-78FB-5CDC-ED965DE4878A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Indicadores na Prática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2C7859C-FE12-E289-2429-958905AA6B2F}"/>
                </a:ext>
              </a:extLst>
            </p:cNvPr>
            <p:cNvSpPr/>
            <p:nvPr/>
          </p:nvSpPr>
          <p:spPr>
            <a:xfrm flipV="1">
              <a:off x="951155" y="664990"/>
              <a:ext cx="1221449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8269E42-C9F3-8015-99B1-80C01BAFA1EF}"/>
              </a:ext>
            </a:extLst>
          </p:cNvPr>
          <p:cNvSpPr txBox="1"/>
          <p:nvPr/>
        </p:nvSpPr>
        <p:spPr>
          <a:xfrm>
            <a:off x="370222" y="1353286"/>
            <a:ext cx="11669377" cy="3373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Planejamento Estratégico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Missão:</a:t>
            </a:r>
            <a:r>
              <a:rPr lang="pt-B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Prestar assistência integral à saúde com excelência técnico-científica e humanização, de forma sustentável, promovendo o bem-estar da comunidade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Visão:</a:t>
            </a:r>
            <a:r>
              <a:rPr lang="pt-B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Ser reconhecido nacionalmente como referência em ortopedia de alta complexidade, segurança do paciente e inovação em saúde até 2030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Valores: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288FC1-F7B6-D15E-D96C-3F8BB7668DA0}"/>
              </a:ext>
            </a:extLst>
          </p:cNvPr>
          <p:cNvSpPr txBox="1"/>
          <p:nvPr/>
        </p:nvSpPr>
        <p:spPr>
          <a:xfrm>
            <a:off x="2077694" y="4158342"/>
            <a:ext cx="97678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Humanização</a:t>
            </a:r>
            <a:r>
              <a:rPr lang="pt-BR" dirty="0"/>
              <a:t>: acolher com empatia e respeito.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Excelência</a:t>
            </a:r>
            <a:r>
              <a:rPr lang="pt-BR" dirty="0"/>
              <a:t>: buscar continuamente a qualidade dos serviços.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Equidade</a:t>
            </a:r>
            <a:r>
              <a:rPr lang="pt-BR" dirty="0"/>
              <a:t>: atender com justiça, priorizando quem mais precisa.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Ética</a:t>
            </a:r>
            <a:r>
              <a:rPr lang="pt-BR" dirty="0"/>
              <a:t>: agir com integridade e responsabilidade.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Inovação</a:t>
            </a:r>
            <a:r>
              <a:rPr lang="pt-BR" dirty="0"/>
              <a:t>: investir em tecnologia e conhecimento para melhores resultados.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/>
              <a:t>Sustentabilidade</a:t>
            </a:r>
            <a:r>
              <a:rPr lang="pt-BR" dirty="0"/>
              <a:t>: equilibrar a missão filantrópica com a gestão eficiente dos recursos.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3548CEE-6790-3EEE-1FEB-D2205C73B267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A267C9-F022-5743-7084-34AEC2A4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52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0D6C-A6BC-EFA5-9344-7CE50473E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0D64177-7514-473D-ABA6-7E581B4011C0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81619278-955E-E207-DA29-6BEBBD37A9E8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Indicadores na Prática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4E3DFD9-F98E-7F18-4855-BC694B8C48D6}"/>
                </a:ext>
              </a:extLst>
            </p:cNvPr>
            <p:cNvSpPr/>
            <p:nvPr/>
          </p:nvSpPr>
          <p:spPr>
            <a:xfrm flipV="1">
              <a:off x="951155" y="664990"/>
              <a:ext cx="1221449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8" name="Espaço Reservado para Data 2">
            <a:extLst>
              <a:ext uri="{FF2B5EF4-FFF2-40B4-BE49-F238E27FC236}">
                <a16:creationId xmlns:a16="http://schemas.microsoft.com/office/drawing/2014/main" id="{F5EA5FA2-EB10-9D10-2206-E2702F87C32A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92E48D-9F22-5798-6BDE-F7B61279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0724"/>
            <a:ext cx="12192000" cy="545707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D166EF-D7F6-6F90-3BC6-945D4DD0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49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Data 2">
            <a:extLst>
              <a:ext uri="{FF2B5EF4-FFF2-40B4-BE49-F238E27FC236}">
                <a16:creationId xmlns:a16="http://schemas.microsoft.com/office/drawing/2014/main" id="{F8820DEF-D3AF-A7F5-2148-4E767912306D}"/>
              </a:ext>
            </a:extLst>
          </p:cNvPr>
          <p:cNvSpPr txBox="1">
            <a:spLocks/>
          </p:cNvSpPr>
          <p:nvPr/>
        </p:nvSpPr>
        <p:spPr bwMode="auto">
          <a:xfrm>
            <a:off x="10917500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22BB0F-D375-1727-77E4-709C56FD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" y="643111"/>
            <a:ext cx="12006991" cy="635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8B96BFB-CA23-D4F5-A9A2-ECB28ACB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5" y="1308659"/>
            <a:ext cx="12006991" cy="903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E10704F-8862-173F-1EAE-181E11604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1" y="2265001"/>
            <a:ext cx="12000655" cy="635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191AA95-5AC8-09BF-DF9D-0E45C0A12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1" y="2941981"/>
            <a:ext cx="12000655" cy="659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97FC48F-6260-6923-D894-11D7F21B4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1" y="3656160"/>
            <a:ext cx="12000655" cy="725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60487F1-5277-9414-4E9F-1A02B72A7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7" y="4448632"/>
            <a:ext cx="12000655" cy="20863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99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CF1E4-F7BB-2E95-F126-A0B1A8B6D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A47A4F9B-408A-28E9-1081-69314497094A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01D56A3-C4EB-8DF2-DC17-808F6FF79DA9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40E557FD-7FCD-764A-8F69-2D0D3790E1E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Indicadores na Prática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100997-3DC5-3CBE-3429-AED87ED89EC4}"/>
                </a:ext>
              </a:extLst>
            </p:cNvPr>
            <p:cNvSpPr/>
            <p:nvPr/>
          </p:nvSpPr>
          <p:spPr>
            <a:xfrm flipV="1">
              <a:off x="951155" y="664990"/>
              <a:ext cx="1221449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4AB417EB-62F9-F2B9-0EA3-DC8E1452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550"/>
            <a:ext cx="12192000" cy="5608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7ECB3CC-2449-89C7-D953-AB8B7423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38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780CE-1CF9-5B22-7CD3-61F3EDC2C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3EB05FF4-308A-F6BB-B4AB-DBC94C017000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29BABA2-C4FA-D9DB-5576-209D170167A0}"/>
              </a:ext>
            </a:extLst>
          </p:cNvPr>
          <p:cNvGrpSpPr/>
          <p:nvPr/>
        </p:nvGrpSpPr>
        <p:grpSpPr>
          <a:xfrm>
            <a:off x="95673" y="686439"/>
            <a:ext cx="6865959" cy="502151"/>
            <a:chOff x="931570" y="254277"/>
            <a:chExt cx="1955865" cy="502151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57C3F832-F762-1998-794A-4881B24165B8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Indicadores na Prática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AD28515-2BEB-D2E3-AEA4-333AD3F1A641}"/>
                </a:ext>
              </a:extLst>
            </p:cNvPr>
            <p:cNvSpPr/>
            <p:nvPr/>
          </p:nvSpPr>
          <p:spPr>
            <a:xfrm flipV="1">
              <a:off x="951155" y="664990"/>
              <a:ext cx="1221449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5AF09D2B-C0F4-D9B8-47CF-2945704C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165"/>
            <a:ext cx="12192000" cy="5668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A607969-E590-3939-3E66-FA5534DB2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69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D359-243E-A9F6-B048-FD0B9534D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676A023-B22D-3899-A1FE-221B8E250690}"/>
              </a:ext>
            </a:extLst>
          </p:cNvPr>
          <p:cNvGraphicFramePr>
            <a:graphicFrameLocks noGrp="1"/>
          </p:cNvGraphicFramePr>
          <p:nvPr/>
        </p:nvGraphicFramePr>
        <p:xfrm>
          <a:off x="164424" y="1614544"/>
          <a:ext cx="11938239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474">
                  <a:extLst>
                    <a:ext uri="{9D8B030D-6E8A-4147-A177-3AD203B41FA5}">
                      <a16:colId xmlns:a16="http://schemas.microsoft.com/office/drawing/2014/main" val="2478583477"/>
                    </a:ext>
                  </a:extLst>
                </a:gridCol>
                <a:gridCol w="2389130">
                  <a:extLst>
                    <a:ext uri="{9D8B030D-6E8A-4147-A177-3AD203B41FA5}">
                      <a16:colId xmlns:a16="http://schemas.microsoft.com/office/drawing/2014/main" val="2569487102"/>
                    </a:ext>
                  </a:extLst>
                </a:gridCol>
                <a:gridCol w="2704006">
                  <a:extLst>
                    <a:ext uri="{9D8B030D-6E8A-4147-A177-3AD203B41FA5}">
                      <a16:colId xmlns:a16="http://schemas.microsoft.com/office/drawing/2014/main" val="217803320"/>
                    </a:ext>
                  </a:extLst>
                </a:gridCol>
                <a:gridCol w="5044629">
                  <a:extLst>
                    <a:ext uri="{9D8B030D-6E8A-4147-A177-3AD203B41FA5}">
                      <a16:colId xmlns:a16="http://schemas.microsoft.com/office/drawing/2014/main" val="756721959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Processos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Produto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Resultado esperado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Indicadores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43720802"/>
                  </a:ext>
                </a:extLst>
              </a:tr>
              <a:tr h="494453">
                <a:tc rowSpan="5">
                  <a:txBody>
                    <a:bodyPr/>
                    <a:lstStyle/>
                    <a:p>
                      <a:r>
                        <a:rPr lang="pt-BR" sz="2200" dirty="0"/>
                        <a:t>Farmácia</a:t>
                      </a:r>
                    </a:p>
                  </a:txBody>
                  <a:tcPr marL="121920" marR="121920" marT="60960" marB="60960" anchor="ctr"/>
                </a:tc>
                <a:tc rowSpan="5">
                  <a:txBody>
                    <a:bodyPr/>
                    <a:lstStyle/>
                    <a:p>
                      <a:r>
                        <a:rPr lang="pt-BR" sz="2200" dirty="0"/>
                        <a:t>Medicamentos e insumos dispensados corretamente, conforme prescrição e protocolos institucionais.</a:t>
                      </a:r>
                    </a:p>
                  </a:txBody>
                  <a:tcPr marL="121920" marR="121920" marT="60960" marB="60960" anchor="ctr">
                    <a:solidFill>
                      <a:srgbClr val="E9EDFD"/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pt-BR" sz="2200" dirty="0"/>
                        <a:t>Dispensação de medicamento correto, na dose, via e tempo adequados, com segurança, rastreabilidade e dentro dos padrões regulatórios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Índice de ruptura de estoque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49174726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% de perdas por vencimento</a:t>
                      </a:r>
                      <a:endParaRPr lang="pt-BR" sz="22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206310527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Índice de dispensação errada</a:t>
                      </a:r>
                      <a:endParaRPr lang="pt-BR" sz="22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42512894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200" dirty="0"/>
                        <a:t>Índice de devolução de medicamentos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2811725"/>
                  </a:ext>
                </a:extLst>
              </a:tr>
              <a:tr h="49445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200" dirty="0"/>
                        <a:t>% de medicamentos não padronizados atendido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48328427"/>
                  </a:ext>
                </a:extLst>
              </a:tr>
            </a:tbl>
          </a:graphicData>
        </a:graphic>
      </p:graphicFrame>
      <p:grpSp>
        <p:nvGrpSpPr>
          <p:cNvPr id="2" name="Agrupar 1">
            <a:extLst>
              <a:ext uri="{FF2B5EF4-FFF2-40B4-BE49-F238E27FC236}">
                <a16:creationId xmlns:a16="http://schemas.microsoft.com/office/drawing/2014/main" id="{D33AD427-B3B2-882D-FB5D-8365F03E4BC3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05D6BD28-9A79-5016-CAAD-A52F0C7FDB5E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Indicadores na Prática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1971652-58CC-6975-6B56-8AF633311EC7}"/>
                </a:ext>
              </a:extLst>
            </p:cNvPr>
            <p:cNvSpPr/>
            <p:nvPr/>
          </p:nvSpPr>
          <p:spPr>
            <a:xfrm flipV="1">
              <a:off x="951155" y="664990"/>
              <a:ext cx="1221449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7" name="Espaço Reservado para Data 2">
            <a:extLst>
              <a:ext uri="{FF2B5EF4-FFF2-40B4-BE49-F238E27FC236}">
                <a16:creationId xmlns:a16="http://schemas.microsoft.com/office/drawing/2014/main" id="{037F3591-1DC2-B319-569B-40DEFBD4CB15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AB5C0E-7FDE-9A15-F903-2DAC4B2EC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59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66500-1C7F-8AD6-A0F5-FFC8DA3EB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4F8C08-8FBE-81F2-DD34-A1D97033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CC10F6-977D-15C5-CF19-7A2A8AC9E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" t="29243" r="11342" b="21778"/>
          <a:stretch/>
        </p:blipFill>
        <p:spPr>
          <a:xfrm>
            <a:off x="67354" y="979227"/>
            <a:ext cx="12057291" cy="4899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8241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379A0-D375-44D7-1165-2E4C257C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9098B41-106C-B9B7-DD7F-0BF8DA1A02A6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19B1B960-6F2F-3397-4AFC-3E63388DE753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D5C2C063-696F-06E6-F9CC-B751F08F25F5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20" name="Picture 2" descr="click to zoom">
            <a:extLst>
              <a:ext uri="{FF2B5EF4-FFF2-40B4-BE49-F238E27FC236}">
                <a16:creationId xmlns:a16="http://schemas.microsoft.com/office/drawing/2014/main" id="{5BCCA541-5FDB-FE2D-408A-9E3F4F47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6" y="2704410"/>
            <a:ext cx="4907225" cy="405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 explicativo retangular com cantos arredondados 4">
            <a:extLst>
              <a:ext uri="{FF2B5EF4-FFF2-40B4-BE49-F238E27FC236}">
                <a16:creationId xmlns:a16="http://schemas.microsoft.com/office/drawing/2014/main" id="{B0E70FC2-D008-B2ED-5400-909F4ABFA332}"/>
              </a:ext>
            </a:extLst>
          </p:cNvPr>
          <p:cNvSpPr/>
          <p:nvPr/>
        </p:nvSpPr>
        <p:spPr>
          <a:xfrm>
            <a:off x="5656103" y="1054466"/>
            <a:ext cx="4755865" cy="2106311"/>
          </a:xfrm>
          <a:prstGeom prst="wedgeRoundRectCallout">
            <a:avLst>
              <a:gd name="adj1" fmla="val -65334"/>
              <a:gd name="adj2" fmla="val 491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γραφικά φαίνονται να μιλούν ελληνικά, πρέπει να μάθουμε να μιλάμε coms δείκτες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blogs.portalnoar.com/asmerdasqueeupenso/wp-content/uploads/2014/02/coisasqne.jpg">
            <a:extLst>
              <a:ext uri="{FF2B5EF4-FFF2-40B4-BE49-F238E27FC236}">
                <a16:creationId xmlns:a16="http://schemas.microsoft.com/office/drawing/2014/main" id="{678571FF-FEB2-A5BE-0D82-ADE7C126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7D7D7"/>
              </a:clrFrom>
              <a:clrTo>
                <a:srgbClr val="D7D7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09" y="4193704"/>
            <a:ext cx="532859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35FCBDA-D6C5-4DA4-C2D0-98D517C9A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1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450D9-81E6-CA8C-5926-DACFCFE8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A9D3B96-5129-9799-36B5-F6C50F62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1A2FB41-6CF4-87D9-4C7B-B0EAABC5D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92CE988-F9DE-BD07-0AF4-FB7D2DBC7A26}"/>
              </a:ext>
            </a:extLst>
          </p:cNvPr>
          <p:cNvGrpSpPr/>
          <p:nvPr/>
        </p:nvGrpSpPr>
        <p:grpSpPr>
          <a:xfrm>
            <a:off x="71120" y="711477"/>
            <a:ext cx="8883174" cy="502151"/>
            <a:chOff x="931570" y="254277"/>
            <a:chExt cx="8883174" cy="502151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79B3108C-9796-8015-3A7A-99BF62C1CD9F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8883174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dirty="0">
                  <a:solidFill>
                    <a:srgbClr val="002060"/>
                  </a:solidFill>
                </a:rPr>
                <a:t>Primeiras considerações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861474D-F772-FEFD-6111-97249F259EB9}"/>
                </a:ext>
              </a:extLst>
            </p:cNvPr>
            <p:cNvSpPr/>
            <p:nvPr/>
          </p:nvSpPr>
          <p:spPr>
            <a:xfrm>
              <a:off x="951155" y="710709"/>
              <a:ext cx="4797818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7239F696-9D10-24BE-DB44-30D7674DCD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2968" y="1086036"/>
            <a:ext cx="6722871" cy="575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9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3F41C-0F8E-78CE-0A43-C136513B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1E970CC-9A9F-CFC5-B45B-8BB1C6E2D371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2F9512F7-0C36-3393-EED2-ACEC94244CA5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B33A7A1-385E-7215-B8BF-2C2660FD933B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A2D7B12D-0F3F-3050-144A-F0CDBC97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97676"/>
            <a:ext cx="3356718" cy="19603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DF665EB-A312-71A4-EFBF-559A9715049E}"/>
              </a:ext>
            </a:extLst>
          </p:cNvPr>
          <p:cNvSpPr txBox="1"/>
          <p:nvPr/>
        </p:nvSpPr>
        <p:spPr>
          <a:xfrm>
            <a:off x="2807155" y="5103276"/>
            <a:ext cx="3288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MV Boli" panose="02000500030200090000" pitchFamily="2" charset="0"/>
                <a:ea typeface="STXingkai" panose="020B0503020204020204" pitchFamily="2" charset="-122"/>
                <a:cs typeface="MV Boli" panose="02000500030200090000" pitchFamily="2" charset="0"/>
              </a:rPr>
              <a:t>QUAL O</a:t>
            </a:r>
          </a:p>
          <a:p>
            <a:r>
              <a:rPr lang="pt-BR" sz="3200" b="1" dirty="0">
                <a:latin typeface="MV Boli" panose="02000500030200090000" pitchFamily="2" charset="0"/>
                <a:ea typeface="STXingkai" panose="020B0503020204020204" pitchFamily="2" charset="-122"/>
                <a:cs typeface="MV Boli" panose="02000500030200090000" pitchFamily="2" charset="0"/>
              </a:rPr>
              <a:t> MELHOR</a:t>
            </a:r>
          </a:p>
          <a:p>
            <a:r>
              <a:rPr lang="pt-BR" sz="3200" b="1" dirty="0">
                <a:latin typeface="MV Boli" panose="02000500030200090000" pitchFamily="2" charset="0"/>
                <a:ea typeface="STXingkai" panose="020B0503020204020204" pitchFamily="2" charset="-122"/>
                <a:cs typeface="MV Boli" panose="02000500030200090000" pitchFamily="2" charset="0"/>
              </a:rPr>
              <a:t>   MODELO?</a:t>
            </a:r>
          </a:p>
        </p:txBody>
      </p:sp>
      <p:pic>
        <p:nvPicPr>
          <p:cNvPr id="5" name="Picture 2" descr="graficos_indicadores_hospitalares.png"/>
          <p:cNvPicPr>
            <a:picLocks noChangeAspect="1"/>
          </p:cNvPicPr>
          <p:nvPr/>
        </p:nvPicPr>
        <p:blipFill>
          <a:blip r:embed="rId3"/>
          <a:srcRect l="67193"/>
          <a:stretch/>
        </p:blipFill>
        <p:spPr>
          <a:xfrm>
            <a:off x="8056321" y="1705980"/>
            <a:ext cx="3764777" cy="31876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8C51D4D-708B-E336-8277-80154F0C9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52" y="1485198"/>
            <a:ext cx="3768717" cy="311405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E308EF6-38F4-B4DC-4E12-C3791B3F5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991" y="1705980"/>
            <a:ext cx="2783438" cy="2826260"/>
          </a:xfrm>
          <a:prstGeom prst="rect">
            <a:avLst/>
          </a:prstGeom>
        </p:spPr>
      </p:pic>
      <p:sp>
        <p:nvSpPr>
          <p:cNvPr id="11" name="Espaço Reservado para Data 2">
            <a:extLst>
              <a:ext uri="{FF2B5EF4-FFF2-40B4-BE49-F238E27FC236}">
                <a16:creationId xmlns:a16="http://schemas.microsoft.com/office/drawing/2014/main" id="{07F3644C-33A6-4F52-2C51-A25F23E6CBBB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43E547-23B7-18B4-52AB-67A32CEA8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47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BDBB-0863-90DD-CEED-0F93FC5C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C68E623-666C-60A6-5FF0-8168033AA8AF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4B0D49E7-B584-FBF0-434E-8E7EB108838D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D26F5F7-4324-7CD6-D22B-D391ED6F7EDD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910F9727-D982-9011-134B-59D2A6F97A19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Barras (verticais ou horizontais</a:t>
            </a:r>
            <a:r>
              <a:rPr lang="pt-BR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C764DCE-08AC-D487-61E9-F64F20F879AC}"/>
              </a:ext>
            </a:extLst>
          </p:cNvPr>
          <p:cNvSpPr txBox="1"/>
          <p:nvPr/>
        </p:nvSpPr>
        <p:spPr>
          <a:xfrm>
            <a:off x="164425" y="1937628"/>
            <a:ext cx="1216118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Indicado para: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Comparar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valores absolutos ou percentuais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entre categorias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Mostrar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de unidades, serviços ou meses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Visualizar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diferenças claras entre indicadores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Exemplos práticos: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Comparação de taxa de ocupação entre setores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Volume de atendimentos por especialidade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Custos por centro de custo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3186515-94A0-58AC-1699-7277937D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017" y="2977655"/>
            <a:ext cx="2924983" cy="2416887"/>
          </a:xfrm>
          <a:prstGeom prst="rect">
            <a:avLst/>
          </a:prstGeom>
        </p:spPr>
      </p:pic>
      <p:sp>
        <p:nvSpPr>
          <p:cNvPr id="9" name="Espaço Reservado para Data 2">
            <a:extLst>
              <a:ext uri="{FF2B5EF4-FFF2-40B4-BE49-F238E27FC236}">
                <a16:creationId xmlns:a16="http://schemas.microsoft.com/office/drawing/2014/main" id="{537F4776-7D93-B42D-DB58-4FB480C9567B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7979A1-B80B-9FEC-1FCD-4965C7570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8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34F74-8958-C4CE-E554-9D5401E0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2DB0957-240E-E3FE-FD45-8500E064B338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938BB228-49EA-47C6-5001-A9F2DC439607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ACC3832B-113E-B146-DF21-77845D6EC10A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BF731C-528E-85B5-3809-F2969570DBFB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Barras (verticais ou horizontais)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7B25202-41D8-0BFC-2EE1-7F54EFC42789}"/>
              </a:ext>
            </a:extLst>
          </p:cNvPr>
          <p:cNvSpPr txBox="1"/>
          <p:nvPr/>
        </p:nvSpPr>
        <p:spPr>
          <a:xfrm>
            <a:off x="164425" y="1974204"/>
            <a:ext cx="12161186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pt-BR" sz="2800" b="1" dirty="0"/>
              <a:t>Vantagens: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Fácil leitura e interpretação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Ideal para apresentações gerenciais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Clareza na representação de valores absolutos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800" b="1" dirty="0"/>
              <a:t>Desvantagens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Poluição visual com muitas categorias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Dificuldade com dados contínuos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Menos eficaz com pequenas variações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B0182BB0-816D-11F7-6F55-6ECE79A53DA4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6C16F2-92ED-11C9-2428-7A63F91E7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932" y="3024010"/>
            <a:ext cx="3655732" cy="21819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9FF14A3-5F44-DAE8-48B5-8726F5E14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280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65C3-08B5-633D-120A-5D4A8633E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8F78445-CB3C-C60A-474C-C76D482B1BBE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704FA820-02B9-9C32-5610-69E15230AFA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ECC81AF-9305-8418-37D5-689BABBE2090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CA7B9069-B427-7416-AB1D-049514B5020B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Barras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E7A68E-EBD4-976C-FA30-9B6442A4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518" y="1772769"/>
            <a:ext cx="9951823" cy="496940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1326444-79F9-B773-DA72-6301F9D3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03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04D54-E9A7-FD07-8872-D0DCDCD7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7C78F87-45E8-83F3-2AA7-079D1E7D4D2A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ADD18137-B87B-F4CB-1011-AD6542C22EF5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AA5D3416-D0E3-2F97-A12C-05E382C94EF1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28EBAF-078F-6016-7B78-8AD27F25C215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Barras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9FECA5-B04C-5C9F-E785-67A150F741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7208" y="1249547"/>
            <a:ext cx="7847912" cy="566708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187494C-775D-A1A5-5324-1F1EDA40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7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0DEB6-17FE-E0DA-D6C8-4E52A97C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694F69D-D8B7-68C2-FF2C-C0F0D4386FA1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3FF1F275-81A2-4B24-3260-D61B65023F11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F24F298-8B0C-924F-E137-B00359717B22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CAFA69-BBC2-B4FF-9B4F-1ACC38FDDE70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Barras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AD41BF-6B5C-A133-6D72-9524DECC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62" y="1772769"/>
            <a:ext cx="11134582" cy="488406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FEC7EE-A7AC-9455-DEFF-4BDF42D1F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3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83BB-88A0-9B51-75AE-FB62C9ACB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65B9E35-E5D6-9B61-609E-DD6283A0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12" y="1999488"/>
            <a:ext cx="6532331" cy="4628801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BA2117F-7ADA-27A9-D315-FCC6C0CC4419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6E3FDD48-C5FF-0DDF-AEDE-1F80B86AE3BA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A9AD3A1-6FF3-ADCB-CB53-39B5BC375ED9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A5B595-2320-5134-3C0B-9D233CEE59EC}"/>
              </a:ext>
            </a:extLst>
          </p:cNvPr>
          <p:cNvSpPr txBox="1"/>
          <p:nvPr/>
        </p:nvSpPr>
        <p:spPr>
          <a:xfrm>
            <a:off x="164425" y="122668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Barras x Pizza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75A1E8-6DFD-4ABD-1B35-12E9F520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488"/>
            <a:ext cx="5888781" cy="45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69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6E3B0-FDAA-540A-7E58-AD2D44D88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4B8962E-B1F9-E83D-C6CB-45DCAEEEC5A8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B272DB2B-312D-2AF2-7227-CC89D6F4307E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3A50DF7-EEE6-5DBB-D1F9-96DDE5A66059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E89F1A-7FBE-D3D8-B61E-8E0D2214C7F9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Pizza (ou setores)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15C33D-0966-6897-2837-30C5368F1D89}"/>
              </a:ext>
            </a:extLst>
          </p:cNvPr>
          <p:cNvSpPr txBox="1"/>
          <p:nvPr/>
        </p:nvSpPr>
        <p:spPr>
          <a:xfrm>
            <a:off x="164425" y="1937628"/>
            <a:ext cx="12161186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Indicado para: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Mostrar distribuição proporcional de partes de um todo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Comparar percentuais que somam 100%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Ilustrar composição de receitas, custos ou atendimentos</a:t>
            </a:r>
          </a:p>
          <a:p>
            <a:pPr>
              <a:spcBef>
                <a:spcPts val="600"/>
              </a:spcBef>
              <a:buNone/>
            </a:pPr>
            <a:endParaRPr lang="pt-BR" sz="2400" b="1" dirty="0"/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Exemplos práticos: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Distribuição de pacientes por convênio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Composição dos custos hospitalares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Participação de cada unidade no total de internações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7ABA6B1-C72D-65B0-E77F-7300A6F82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245" y="2772969"/>
            <a:ext cx="2783438" cy="2826260"/>
          </a:xfrm>
          <a:prstGeom prst="rect">
            <a:avLst/>
          </a:prstGeom>
        </p:spPr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7DCBD96-9DCE-63DA-8677-B8B0BAABBF7B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9FFEE5-DA3E-BA37-C9DB-3D00B1B9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90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5A9E1-D004-61FC-232D-3E270DAC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107CBAEC-95A0-3E85-7756-0E0AD190EDA1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1ECB7040-465A-A3C1-5C05-DA83FE9C3C97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ED46D77-016C-88FC-EE85-9C7FA1113B35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DF1998-5188-3F5B-F2BB-2E75258E1691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Pizza (ou setores)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9B7BB5-7A74-79C5-C290-3A9B18391471}"/>
              </a:ext>
            </a:extLst>
          </p:cNvPr>
          <p:cNvSpPr txBox="1"/>
          <p:nvPr/>
        </p:nvSpPr>
        <p:spPr>
          <a:xfrm>
            <a:off x="164425" y="1974204"/>
            <a:ext cx="12027575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pt-BR" sz="2800" b="1" dirty="0"/>
              <a:t>Vantagens: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Mostra proporções de forma visualmente clara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Boa percepção visual de composição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Reforça a ideia de totalidade</a:t>
            </a:r>
            <a:endParaRPr lang="pt-BR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800" b="1" dirty="0"/>
              <a:t>Desvantagens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Difícil leitura com muitas categorias – Ideal até 5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Não permite comparações entre grupos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Não exibe valores absolutos claramente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EC05CD-F8B5-6235-D96E-F569C7B3C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245" y="2772969"/>
            <a:ext cx="2783438" cy="2826260"/>
          </a:xfrm>
          <a:prstGeom prst="rect">
            <a:avLst/>
          </a:prstGeom>
        </p:spPr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34B4FE-7004-0E84-0699-175988607B20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B16E1C-6BD9-0CD2-4100-891E8E3B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137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A7175-E816-EE88-33C7-9DC1FB1D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D1F2B99-FD73-9691-498D-210076DF0FA0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C58CCCD1-658B-5BF1-F44C-BED95CBE811D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DBE2E73-8DAC-B8E0-EB77-3A8296E64CED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B1EEF70-5588-761F-6C8C-411C594A10E8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Pizza (ou setores)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FD41B74-F953-0DF8-BD30-04FF3640F19D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D89FFA-1B8A-B011-5301-403733DE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62" r="12386"/>
          <a:stretch/>
        </p:blipFill>
        <p:spPr>
          <a:xfrm>
            <a:off x="164425" y="1958220"/>
            <a:ext cx="4651415" cy="4997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06D358-2DF0-2A42-7B0A-CCAC5FA8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44" y="1421772"/>
            <a:ext cx="6290563" cy="51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14449-A235-0044-4EE0-CD085A036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60B1B64-C09B-9B56-9077-984796BE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777272-88E8-307D-7400-6E755C59C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C78BDD5-7C35-4F40-CA25-A10F7EF5D542}"/>
              </a:ext>
            </a:extLst>
          </p:cNvPr>
          <p:cNvSpPr>
            <a:spLocks/>
          </p:cNvSpPr>
          <p:nvPr/>
        </p:nvSpPr>
        <p:spPr bwMode="auto">
          <a:xfrm>
            <a:off x="308225" y="3266528"/>
            <a:ext cx="5414480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2286000">
              <a:lnSpc>
                <a:spcPct val="150000"/>
              </a:lnSpc>
            </a:pPr>
            <a:r>
              <a:rPr lang="pt-BR" sz="4000" b="1" spc="85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HISTÓRIA</a:t>
            </a:r>
            <a:endParaRPr lang="pt-BR" sz="4000" b="1" spc="850" noProof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</p:txBody>
      </p:sp>
      <p:pic>
        <p:nvPicPr>
          <p:cNvPr id="6" name="Espaço Reservado para Imagem 10" descr="Prédio de tijolos&#10;&#10;O conteúdo gerado por IA pode estar incorreto.">
            <a:extLst>
              <a:ext uri="{FF2B5EF4-FFF2-40B4-BE49-F238E27FC236}">
                <a16:creationId xmlns:a16="http://schemas.microsoft.com/office/drawing/2014/main" id="{6A853D36-2FB1-6437-A69D-857930B52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4214"/>
          <a:stretch>
            <a:fillRect/>
          </a:stretch>
        </p:blipFill>
        <p:spPr>
          <a:xfrm>
            <a:off x="4386805" y="257683"/>
            <a:ext cx="7246853" cy="6398819"/>
          </a:xfrm>
          <a:custGeom>
            <a:avLst/>
            <a:gdLst>
              <a:gd name="connsiteX0" fmla="*/ 2959879 w 17547215"/>
              <a:gd name="connsiteY0" fmla="*/ 330 h 15303098"/>
              <a:gd name="connsiteX1" fmla="*/ 15415768 w 17547215"/>
              <a:gd name="connsiteY1" fmla="*/ 4856861 h 15303098"/>
              <a:gd name="connsiteX2" fmla="*/ 14538076 w 17547215"/>
              <a:gd name="connsiteY2" fmla="*/ 13999372 h 15303098"/>
              <a:gd name="connsiteX3" fmla="*/ 3273257 w 17547215"/>
              <a:gd name="connsiteY3" fmla="*/ 14633406 h 15303098"/>
              <a:gd name="connsiteX4" fmla="*/ 5256310 w 17547215"/>
              <a:gd name="connsiteY4" fmla="*/ 7492313 h 15303098"/>
              <a:gd name="connsiteX5" fmla="*/ 162256 w 17547215"/>
              <a:gd name="connsiteY5" fmla="*/ 1470403 h 15303098"/>
              <a:gd name="connsiteX6" fmla="*/ 2959879 w 17547215"/>
              <a:gd name="connsiteY6" fmla="*/ 330 h 1530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215" h="15303098">
                <a:moveTo>
                  <a:pt x="2959879" y="330"/>
                </a:moveTo>
                <a:cubicBezTo>
                  <a:pt x="6898589" y="38153"/>
                  <a:pt x="13656226" y="3323366"/>
                  <a:pt x="15415768" y="4856861"/>
                </a:cubicBezTo>
                <a:cubicBezTo>
                  <a:pt x="17811740" y="6945024"/>
                  <a:pt x="18992876" y="10802291"/>
                  <a:pt x="14538076" y="13999372"/>
                </a:cubicBezTo>
                <a:cubicBezTo>
                  <a:pt x="11659386" y="15470208"/>
                  <a:pt x="4820221" y="15717917"/>
                  <a:pt x="3273257" y="14633406"/>
                </a:cubicBezTo>
                <a:cubicBezTo>
                  <a:pt x="1726299" y="13548895"/>
                  <a:pt x="5774810" y="9686147"/>
                  <a:pt x="5256310" y="7492313"/>
                </a:cubicBezTo>
                <a:cubicBezTo>
                  <a:pt x="4737810" y="5298479"/>
                  <a:pt x="-1031682" y="5508364"/>
                  <a:pt x="162256" y="1470403"/>
                </a:cubicBezTo>
                <a:cubicBezTo>
                  <a:pt x="479396" y="397820"/>
                  <a:pt x="1535240" y="-13350"/>
                  <a:pt x="2959879" y="33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48145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AE5E-53D5-0AB4-969A-59C3BF7AF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F7CAF1B-DB38-9BBE-7222-326C632A7A26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36875B7F-5FE4-6C92-486F-B515B5B5647E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6DA341E-F8D1-E4C7-6EEA-9B9FD8750A2D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32AF9AF-B657-D470-7C40-B645E0F5AD0B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Linhas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9BE5042-E087-8224-1139-3BA88BC97879}"/>
              </a:ext>
            </a:extLst>
          </p:cNvPr>
          <p:cNvSpPr txBox="1"/>
          <p:nvPr/>
        </p:nvSpPr>
        <p:spPr>
          <a:xfrm>
            <a:off x="164425" y="1937628"/>
            <a:ext cx="1216118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Indicado para: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Ideal para representar a evolução de dados ao longo do tempo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Utilizado para </a:t>
            </a:r>
            <a:r>
              <a:rPr lang="pt-BR" sz="2400" dirty="0"/>
              <a:t>analisar tendências, flutuações ou comparações temporais entre diferentes séries.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Mostra padrões sazonais, permite múltiplas séries</a:t>
            </a:r>
            <a:endParaRPr lang="pt-BR" sz="2400" b="1" dirty="0"/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Exemplos práticos: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Numero de atendimentos ambulatoriais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Evolução dos custos do paciente dia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Evolução da média de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permanencia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graficos_indicadores_hospitalares.png">
            <a:extLst>
              <a:ext uri="{FF2B5EF4-FFF2-40B4-BE49-F238E27FC236}">
                <a16:creationId xmlns:a16="http://schemas.microsoft.com/office/drawing/2014/main" id="{E8B3AB0F-9D6F-7512-3A9D-69A197513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93"/>
          <a:stretch/>
        </p:blipFill>
        <p:spPr>
          <a:xfrm>
            <a:off x="9179490" y="3795980"/>
            <a:ext cx="2726952" cy="2308905"/>
          </a:xfrm>
          <a:prstGeom prst="rect">
            <a:avLst/>
          </a:prstGeom>
        </p:spPr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FA5FE2C-8E87-400A-65B7-7EBC5F69A2AC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CDE2BA-B01C-C2DF-143D-53A42F32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7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197E5-B839-8C81-BDD7-30D7716F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F98AED4-9B6B-C03C-B14A-39C3ECFA2AB4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077B8F4A-C0E6-C0DE-8694-A0E6187E313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CE1B665-489B-0A4C-E6D1-CC161D2E3418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AEBE845-E6B6-2880-3BDE-9009CF8E0CCB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Linhas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D963E0-650C-17F6-3931-67F453D7B818}"/>
              </a:ext>
            </a:extLst>
          </p:cNvPr>
          <p:cNvSpPr txBox="1"/>
          <p:nvPr/>
        </p:nvSpPr>
        <p:spPr>
          <a:xfrm>
            <a:off x="164425" y="1974204"/>
            <a:ext cx="12027575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pt-BR" sz="2800" b="1" dirty="0"/>
              <a:t>Vantagens: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Ideal para visualizar tendências ao longo do tempo	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Fácil identificação de variações e padrões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Permite múltiplas séries comparativas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1" dirty="0"/>
              <a:t>Desvantagens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Pouco eficaz para dados estáticos ou sem relação temporal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Exige consistência na periodicidade dos dados	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Pode ficar confuso com muitas linhas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graficos_indicadores_hospitalares.png">
            <a:extLst>
              <a:ext uri="{FF2B5EF4-FFF2-40B4-BE49-F238E27FC236}">
                <a16:creationId xmlns:a16="http://schemas.microsoft.com/office/drawing/2014/main" id="{7B356C33-D7D4-3F80-6C54-C05F99FE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93"/>
          <a:stretch/>
        </p:blipFill>
        <p:spPr>
          <a:xfrm>
            <a:off x="9094146" y="2584704"/>
            <a:ext cx="2726952" cy="23089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7A578AC-C4AA-7253-84AD-B26077EC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73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8DECA-67BE-A870-9D50-D5F1E555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74251BA-ACFD-658E-E473-DBD7ACC4B9C7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F65A400C-CB08-12DD-68A3-F26650E1D245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0230090-F5E7-D5E6-5232-953608CB75F5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AC1D738B-A173-EF6B-023E-5E5DAEBDC0DA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Linhas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1EE085-C764-2AEB-9F5B-90939600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5" y="2122911"/>
            <a:ext cx="11296243" cy="447905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36192EB-B82D-B04C-D30D-C253378C1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02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74CEB-C340-A4A3-BDF0-6C1E9F27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5A64F03-2CD1-6724-F51E-AF7FB0E5E0D4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9640251D-F631-CD20-C08A-D9E1296F475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DFFB086-A825-E8D7-7307-29A99EC7C8DE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40A363-7C17-5F0D-5465-7C5C435B8F5D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de Linhas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E36B07-7E68-A893-87A0-368C62AE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093"/>
            <a:ext cx="11472672" cy="4962766"/>
          </a:xfrm>
          <a:prstGeom prst="rect">
            <a:avLst/>
          </a:prstGeom>
        </p:spPr>
      </p:pic>
      <p:pic>
        <p:nvPicPr>
          <p:cNvPr id="1026" name="Picture 2" descr="O Jacaré e a Passarinhada">
            <a:extLst>
              <a:ext uri="{FF2B5EF4-FFF2-40B4-BE49-F238E27FC236}">
                <a16:creationId xmlns:a16="http://schemas.microsoft.com/office/drawing/2014/main" id="{15D03189-B1B0-9407-E19A-49F157D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12" y="2840736"/>
            <a:ext cx="2915260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72045F4-D7DF-E87E-1CB5-60DBFC399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7AC1C-F102-C660-B567-D9EAA9D3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09C4A67-2E78-1D8D-26D3-0E7EA4923350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6B437EEB-E4A0-DF5D-334B-164664320C64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239481B-5F51-276E-73B2-9C5DFF962930}"/>
                </a:ext>
              </a:extLst>
            </p:cNvPr>
            <p:cNvSpPr/>
            <p:nvPr/>
          </p:nvSpPr>
          <p:spPr>
            <a:xfrm>
              <a:off x="951155" y="710708"/>
              <a:ext cx="1240055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19977242-71E9-6B17-702F-593839B3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357"/>
            <a:ext cx="12192000" cy="51146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F7C10FE-2B7B-E04D-731E-6BE72EBF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584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93B93-D565-F905-0F1B-8F3090C2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CDC44C9-6A20-0294-93D2-28A02DBF8831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C5412562-B89D-3FE9-2DEE-9F383E7A7353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7A7FCEB8-6C9E-B625-30AC-E913045FDC6E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E4C811-ECFE-FBFE-F606-48C371F1E55A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misto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735B6B-8533-7AF6-F1F8-4F50ACF5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8"/>
          <a:stretch/>
        </p:blipFill>
        <p:spPr>
          <a:xfrm>
            <a:off x="-12192" y="1684333"/>
            <a:ext cx="12204192" cy="51736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3789D07-7059-A2C4-95FA-030D1B24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04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DECD8-50FE-BF07-86A4-0520CE80A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186573A-F44C-D7C9-1FC4-C16358DE78AE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81114FF4-C2A9-7063-7CB6-434BE02A6690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 Indicadores na pratica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0BDE9D8-F9BD-CEB3-3E60-1591E54D3202}"/>
                </a:ext>
              </a:extLst>
            </p:cNvPr>
            <p:cNvSpPr/>
            <p:nvPr/>
          </p:nvSpPr>
          <p:spPr>
            <a:xfrm>
              <a:off x="951155" y="710708"/>
              <a:ext cx="1408814" cy="45719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F5FACB-F9C2-EF46-774A-C691403D89F7}"/>
              </a:ext>
            </a:extLst>
          </p:cNvPr>
          <p:cNvSpPr txBox="1"/>
          <p:nvPr/>
        </p:nvSpPr>
        <p:spPr>
          <a:xfrm>
            <a:off x="164425" y="1249549"/>
            <a:ext cx="8340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itchFamily="2" charset="0"/>
                <a:ea typeface="+mj-ea"/>
                <a:cs typeface="+mj-cs"/>
              </a:rPr>
              <a:t>Gráfico misto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D9261C-9127-66AD-6AA7-96537F93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79"/>
          <a:stretch/>
        </p:blipFill>
        <p:spPr>
          <a:xfrm>
            <a:off x="0" y="1772769"/>
            <a:ext cx="12192000" cy="50852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B48DA4D-85D8-A526-41CE-D98F2A8A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5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C09A5-D8FE-C822-07B4-188ACA91F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11C172-D05F-F1D5-3275-937A1744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258"/>
            <a:ext cx="12191999" cy="621574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DD17C55-3B79-01E1-3F4D-2421F6FAECC8}"/>
              </a:ext>
            </a:extLst>
          </p:cNvPr>
          <p:cNvSpPr/>
          <p:nvPr/>
        </p:nvSpPr>
        <p:spPr>
          <a:xfrm>
            <a:off x="2812680" y="735764"/>
            <a:ext cx="5695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FFC000"/>
                </a:solidFill>
              </a:rPr>
              <a:t>I N F O R M </a:t>
            </a:r>
            <a:r>
              <a:rPr lang="pt-BR" sz="5400" b="1" cap="none" spc="0" dirty="0">
                <a:ln w="0"/>
                <a:solidFill>
                  <a:srgbClr val="FF0000"/>
                </a:solidFill>
              </a:rPr>
              <a:t>A Ç Ã O</a:t>
            </a:r>
          </a:p>
        </p:txBody>
      </p:sp>
    </p:spTree>
    <p:extLst>
      <p:ext uri="{BB962C8B-B14F-4D97-AF65-F5344CB8AC3E}">
        <p14:creationId xmlns:p14="http://schemas.microsoft.com/office/powerpoint/2010/main" val="5655217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02ED7-F35B-AD41-0337-0CA2DFFB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3D6D79-3ED2-BC01-BA16-C4E9A0FC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C89ED9-8C46-60D4-AA00-9BBDB5A89BFD}"/>
              </a:ext>
            </a:extLst>
          </p:cNvPr>
          <p:cNvSpPr txBox="1">
            <a:spLocks/>
          </p:cNvSpPr>
          <p:nvPr/>
        </p:nvSpPr>
        <p:spPr>
          <a:xfrm>
            <a:off x="31218" y="0"/>
            <a:ext cx="5919537" cy="1072211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chemeClr val="accent1">
                    <a:lumMod val="75000"/>
                  </a:schemeClr>
                </a:solidFill>
              </a:rPr>
              <a:t>Indicadores x Gestão</a:t>
            </a:r>
            <a:endParaRPr lang="pt-BR" sz="4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75A283-30BE-B13E-812A-86268E96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3933" y="5358195"/>
            <a:ext cx="2245559" cy="38748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320809A-AB09-0EF6-F71A-9A18B5F27773}"/>
              </a:ext>
            </a:extLst>
          </p:cNvPr>
          <p:cNvSpPr txBox="1"/>
          <p:nvPr/>
        </p:nvSpPr>
        <p:spPr>
          <a:xfrm>
            <a:off x="768353" y="1730900"/>
            <a:ext cx="248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Próximos passos? </a:t>
            </a:r>
          </a:p>
        </p:txBody>
      </p:sp>
      <p:sp>
        <p:nvSpPr>
          <p:cNvPr id="6" name="Seta: Entalhada para a Direita 5">
            <a:extLst>
              <a:ext uri="{FF2B5EF4-FFF2-40B4-BE49-F238E27FC236}">
                <a16:creationId xmlns:a16="http://schemas.microsoft.com/office/drawing/2014/main" id="{DD965F22-73E1-4568-3AAB-9B1642D443DD}"/>
              </a:ext>
            </a:extLst>
          </p:cNvPr>
          <p:cNvSpPr/>
          <p:nvPr/>
        </p:nvSpPr>
        <p:spPr>
          <a:xfrm>
            <a:off x="442956" y="2431538"/>
            <a:ext cx="2923440" cy="153820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DESAFIO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7D6F821-404D-C5DD-02F7-E45DCCB7B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4" t="24921" r="33255" b="9231"/>
          <a:stretch/>
        </p:blipFill>
        <p:spPr>
          <a:xfrm>
            <a:off x="4373652" y="2286126"/>
            <a:ext cx="3366957" cy="198513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FF57825-C621-0484-B22C-ADACAC1039FC}"/>
              </a:ext>
            </a:extLst>
          </p:cNvPr>
          <p:cNvSpPr txBox="1"/>
          <p:nvPr/>
        </p:nvSpPr>
        <p:spPr>
          <a:xfrm>
            <a:off x="1192100" y="4508895"/>
            <a:ext cx="274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 que faço com o indicador gerado?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1117DC-1271-D44E-803A-DFBE452826AC}"/>
              </a:ext>
            </a:extLst>
          </p:cNvPr>
          <p:cNvSpPr txBox="1"/>
          <p:nvPr/>
        </p:nvSpPr>
        <p:spPr>
          <a:xfrm>
            <a:off x="5217517" y="4372615"/>
            <a:ext cx="274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Como avalio o processo pelo indicador??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04410A6-5189-E70C-0C0B-972FC70D0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045" y="2286126"/>
            <a:ext cx="2257425" cy="20288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84B06F6-6B6D-591C-7AED-D5DD8E8B878B}"/>
              </a:ext>
            </a:extLst>
          </p:cNvPr>
          <p:cNvSpPr txBox="1"/>
          <p:nvPr/>
        </p:nvSpPr>
        <p:spPr>
          <a:xfrm>
            <a:off x="7481799" y="4674881"/>
            <a:ext cx="4944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fortaa" pitchFamily="2" charset="0"/>
              </a:rPr>
              <a:t>Qual é o meu problema???</a:t>
            </a:r>
          </a:p>
        </p:txBody>
      </p:sp>
    </p:spTree>
    <p:extLst>
      <p:ext uri="{BB962C8B-B14F-4D97-AF65-F5344CB8AC3E}">
        <p14:creationId xmlns:p14="http://schemas.microsoft.com/office/powerpoint/2010/main" val="29309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60ADF-B984-EA9A-7D63-0EEE4766A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A541FF3-03CC-5B8E-A6C9-612E791F64B9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B9FC7B7E-8064-A89F-71D0-BC6B9F3174AD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A793F3E5-ED12-655A-6CE8-42590A61C18F}"/>
                </a:ext>
              </a:extLst>
            </p:cNvPr>
            <p:cNvSpPr/>
            <p:nvPr/>
          </p:nvSpPr>
          <p:spPr>
            <a:xfrm>
              <a:off x="951155" y="710708"/>
              <a:ext cx="1240055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F69356-8C1E-E021-DE17-D0AE196CB152}"/>
              </a:ext>
            </a:extLst>
          </p:cNvPr>
          <p:cNvSpPr txBox="1"/>
          <p:nvPr/>
        </p:nvSpPr>
        <p:spPr>
          <a:xfrm>
            <a:off x="164425" y="1456095"/>
            <a:ext cx="7223711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Uma </a:t>
            </a:r>
            <a:r>
              <a:rPr lang="pt-BR" sz="2400" b="1" dirty="0"/>
              <a:t>análise sistematizada de indicadores</a:t>
            </a:r>
            <a:r>
              <a:rPr lang="pt-BR" sz="2400" dirty="0"/>
              <a:t> permite transformar </a:t>
            </a:r>
            <a:r>
              <a:rPr lang="pt-BR" sz="2400" b="1" dirty="0"/>
              <a:t>dados em informações úteis para a tomada de decisão</a:t>
            </a:r>
            <a:r>
              <a:rPr lang="pt-BR" sz="2400" dirty="0"/>
              <a:t>, por meio de uma abordagem organizada, periódica e com foco na melhoria contínua.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FCBCA5-13B3-DEF5-1F6D-2017D2D3FFB8}"/>
              </a:ext>
            </a:extLst>
          </p:cNvPr>
          <p:cNvSpPr txBox="1"/>
          <p:nvPr/>
        </p:nvSpPr>
        <p:spPr>
          <a:xfrm>
            <a:off x="164425" y="3913705"/>
            <a:ext cx="7401146" cy="26314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Calcule os indicadores com base nos dados mais atualizados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Compare com metas e séries históricas; identifique se está acima, dentro ou abaixo do esperado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Analise causas de desvios ou variações (exe.: falha de processo, sazonalidade, caso grave)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Elabore plano de ação corretivo/preventivo se necessário</a:t>
            </a:r>
            <a:endParaRPr lang="pt-BR" sz="20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728B4A-CDF2-757B-0252-19E2EE3C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322" y="747398"/>
            <a:ext cx="4557678" cy="612445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4AEACA1-CA36-E626-1AB4-BF016A14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111045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74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B8C87-B170-3CB9-17C9-79724F65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9E6432-1139-0207-5861-646F4754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E91FEA-0DEF-741E-7C71-03C0E637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CA055A1-A4CA-2CAE-7659-D4F1D80BB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36208"/>
              </p:ext>
            </p:extLst>
          </p:nvPr>
        </p:nvGraphicFramePr>
        <p:xfrm>
          <a:off x="526649" y="907893"/>
          <a:ext cx="11138701" cy="5664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8196">
                  <a:extLst>
                    <a:ext uri="{9D8B030D-6E8A-4147-A177-3AD203B41FA5}">
                      <a16:colId xmlns:a16="http://schemas.microsoft.com/office/drawing/2014/main" val="2939199955"/>
                    </a:ext>
                  </a:extLst>
                </a:gridCol>
                <a:gridCol w="3612379">
                  <a:extLst>
                    <a:ext uri="{9D8B030D-6E8A-4147-A177-3AD203B41FA5}">
                      <a16:colId xmlns:a16="http://schemas.microsoft.com/office/drawing/2014/main" val="4008240496"/>
                    </a:ext>
                  </a:extLst>
                </a:gridCol>
                <a:gridCol w="5608126">
                  <a:extLst>
                    <a:ext uri="{9D8B030D-6E8A-4147-A177-3AD203B41FA5}">
                      <a16:colId xmlns:a16="http://schemas.microsoft.com/office/drawing/2014/main" val="605035578"/>
                    </a:ext>
                  </a:extLst>
                </a:gridCol>
              </a:tblGrid>
              <a:tr h="6594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Época / Período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52" marR="6252" marT="6252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Marco histórico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52" marR="6252" marT="6252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Contribuição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52" marR="6252" marT="6252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450766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u="none" strike="noStrike" dirty="0">
                          <a:effectLst/>
                        </a:rPr>
                        <a:t>Antiguidade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effectLst/>
                        </a:rPr>
                        <a:t>Impérios egípcio, babilônico e romano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fontAlgn="ctr">
                        <a:tabLst>
                          <a:tab pos="174625" algn="l"/>
                        </a:tabLst>
                      </a:pPr>
                      <a:r>
                        <a:rPr lang="pt-BR" sz="2000" u="none" strike="noStrike" dirty="0">
                          <a:effectLst/>
                        </a:rPr>
                        <a:t>Uso de registros populacionais e econômicos para planejamento e cobrança de tributos.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62313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Século XVII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John Graunt (1620–1674), Londres</a:t>
                      </a:r>
                      <a:endParaRPr lang="pt-BR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Primeiro uso da estatística vital: publicou tabelas de mortalidade, base da demografia.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224788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Século XVIII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Estatística estatal na Europa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Consolidação do uso de dados sobre população e saúde pública como função do Estado.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82693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Século XIX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Florence </a:t>
                      </a:r>
                      <a:r>
                        <a:rPr lang="pt-BR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Nightingale</a:t>
                      </a:r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(1820–1910)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Introduz gráficos e indicadores de mortalidade em hospitais militares.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808590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Início do século XX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Industrialização e surgimento da administração científica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Introdução de métricas de desempenho na gestão empresarial.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71199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Décadas de 60–70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Expansão dos sistemas públicos de saúde (NHS- SUS)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>
                        <a:tabLst>
                          <a:tab pos="92075" algn="l"/>
                        </a:tabLst>
                      </a:pPr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Necessidade de indicadores para planejamento e avaliação de políticas de saúde.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082749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Anos 80–90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Movimentos de qualidade total (TQM)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Indicadores passam a integrar modelos de gestão da qualidade.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19098"/>
                  </a:ext>
                </a:extLst>
              </a:tr>
              <a:tr h="551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 em diante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Governança corporativa, big data, Inteligência Artificial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lvl="1" indent="0" algn="l" defTabSz="914400" rtl="0" eaLnBrk="1" fontAlgn="ctr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Indicadores se tornam ferramentas estratégicas de monitoramento em tempo real.</a:t>
                      </a:r>
                    </a:p>
                  </a:txBody>
                  <a:tcPr marL="6252" marR="6252" marT="625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42477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9345AC5D-055B-F8CD-01CA-EDEB8301C80C}"/>
              </a:ext>
            </a:extLst>
          </p:cNvPr>
          <p:cNvSpPr>
            <a:spLocks/>
          </p:cNvSpPr>
          <p:nvPr/>
        </p:nvSpPr>
        <p:spPr bwMode="auto">
          <a:xfrm>
            <a:off x="667040" y="-82458"/>
            <a:ext cx="3615593" cy="7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2286000">
              <a:lnSpc>
                <a:spcPct val="150000"/>
              </a:lnSpc>
            </a:pPr>
            <a:r>
              <a:rPr lang="pt-BR" sz="3600" b="1" spc="85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HISTÓRIA</a:t>
            </a:r>
            <a:endParaRPr lang="pt-BR" sz="3600" b="1" spc="850" noProof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35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ED11D-0238-6885-3BE4-A009BA164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644983-3B66-9421-675E-37AF9A58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81568"/>
            <a:ext cx="3626734" cy="8084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B8352B-78E0-733D-6647-3332E42E4A6C}"/>
              </a:ext>
            </a:extLst>
          </p:cNvPr>
          <p:cNvSpPr txBox="1">
            <a:spLocks/>
          </p:cNvSpPr>
          <p:nvPr/>
        </p:nvSpPr>
        <p:spPr>
          <a:xfrm>
            <a:off x="0" y="139169"/>
            <a:ext cx="8565266" cy="646222"/>
          </a:xfrm>
          <a:prstGeom prst="rect">
            <a:avLst/>
          </a:prstGeom>
        </p:spPr>
        <p:txBody>
          <a:bodyPr lIns="121912" tIns="60956" rIns="121912" bIns="60956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300" dirty="0"/>
              <a:t>MÉTODO E FERRAMENTAS DE GESTÃO – ANÁLISE DO FENÔMENO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5B2B228-D7F2-2A8D-F586-A21198D1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" y="1543199"/>
            <a:ext cx="11750229" cy="274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2" tIns="60956" rIns="121912" bIns="60956">
            <a:spAutoFit/>
          </a:bodyPr>
          <a:lstStyle>
            <a:lvl1pPr algn="r"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r"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r"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r"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r"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folHlink"/>
              </a:buClr>
              <a:buChar char="•"/>
              <a:defRPr sz="3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>
              <a:spcAft>
                <a:spcPct val="0"/>
              </a:spcAft>
              <a:buClrTx/>
              <a:buNone/>
            </a:pPr>
            <a:r>
              <a:rPr lang="en-GB" altLang="pt-BR" sz="2667" b="1" dirty="0">
                <a:solidFill>
                  <a:schemeClr val="tx1"/>
                </a:solidFill>
                <a:latin typeface="+mn-lt"/>
              </a:rPr>
              <a:t>Como fazer:</a:t>
            </a:r>
          </a:p>
          <a:p>
            <a:pPr marL="457155" indent="-457155" algn="l">
              <a:spcAft>
                <a:spcPct val="0"/>
              </a:spcAft>
              <a:buClrTx/>
            </a:pPr>
            <a:r>
              <a:rPr lang="pt-BR" altLang="pt-BR" sz="2400" dirty="0">
                <a:solidFill>
                  <a:schemeClr val="tx1"/>
                </a:solidFill>
                <a:latin typeface="+mn-lt"/>
              </a:rPr>
              <a:t>Observe todos os dados e fatos disponíveis relativos ao problema. Visite o lugar aonde o problema aconteceu se for necessário;</a:t>
            </a:r>
          </a:p>
          <a:p>
            <a:pPr marL="457155" indent="-457155" algn="l">
              <a:spcAft>
                <a:spcPct val="0"/>
              </a:spcAft>
              <a:buClrTx/>
            </a:pPr>
            <a:r>
              <a:rPr lang="pt-BR" altLang="pt-BR" sz="2400" dirty="0">
                <a:solidFill>
                  <a:schemeClr val="tx1"/>
                </a:solidFill>
                <a:latin typeface="+mn-lt"/>
              </a:rPr>
              <a:t>Estratifique os dados de várias maneiras para identificar aspectos diferentes do problema;</a:t>
            </a:r>
          </a:p>
          <a:p>
            <a:pPr marL="457155" indent="-457155" algn="l">
              <a:spcAft>
                <a:spcPct val="0"/>
              </a:spcAft>
              <a:buClrTx/>
            </a:pPr>
            <a:r>
              <a:rPr lang="pt-BR" altLang="pt-BR" sz="2400" dirty="0">
                <a:solidFill>
                  <a:schemeClr val="tx1"/>
                </a:solidFill>
                <a:latin typeface="+mn-lt"/>
              </a:rPr>
              <a:t>Priorize os aspectos mais importantes para realizar a análise do processo (busca das causas).</a:t>
            </a:r>
            <a:endParaRPr lang="en-GB" altLang="pt-B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3D85543-0109-D62F-4A45-03E7D76A53D8}"/>
              </a:ext>
            </a:extLst>
          </p:cNvPr>
          <p:cNvSpPr txBox="1">
            <a:spLocks noChangeArrowheads="1"/>
          </p:cNvSpPr>
          <p:nvPr/>
        </p:nvSpPr>
        <p:spPr>
          <a:xfrm>
            <a:off x="80189" y="857278"/>
            <a:ext cx="10892611" cy="930925"/>
          </a:xfrm>
          <a:prstGeom prst="rect">
            <a:avLst/>
          </a:prstGeom>
        </p:spPr>
        <p:txBody>
          <a:bodyPr lIns="121912" tIns="60956" rIns="121912" bIns="6095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altLang="pt-BR" sz="2667" b="1" dirty="0"/>
              <a:t>Conhecer o problema através da investigação de suas características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4E4FD66-EBA7-8AAD-57BF-FF3B29BFE334}"/>
              </a:ext>
            </a:extLst>
          </p:cNvPr>
          <p:cNvSpPr txBox="1">
            <a:spLocks noChangeArrowheads="1"/>
          </p:cNvSpPr>
          <p:nvPr/>
        </p:nvSpPr>
        <p:spPr>
          <a:xfrm>
            <a:off x="80184" y="4351516"/>
            <a:ext cx="8992575" cy="2058699"/>
          </a:xfrm>
          <a:prstGeom prst="rect">
            <a:avLst/>
          </a:prstGeom>
        </p:spPr>
        <p:txBody>
          <a:bodyPr lIns="121912" tIns="60956" rIns="121912" bIns="6095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altLang="pt-BR" sz="2667" b="1" dirty="0"/>
              <a:t>As Principais Ferramentas aplicadas nesta fase são:</a:t>
            </a:r>
          </a:p>
          <a:p>
            <a:pPr>
              <a:defRPr/>
            </a:pPr>
            <a:r>
              <a:rPr lang="pt-BR" altLang="pt-BR" sz="2400" dirty="0"/>
              <a:t>Diagrama de árvore (análise estrutural)</a:t>
            </a:r>
          </a:p>
          <a:p>
            <a:pPr>
              <a:defRPr/>
            </a:pPr>
            <a:r>
              <a:rPr lang="pt-BR" altLang="pt-BR" sz="2400" dirty="0"/>
              <a:t>Mapa de Processos (análise do fluxo de processo)</a:t>
            </a:r>
          </a:p>
          <a:p>
            <a:pPr>
              <a:defRPr/>
            </a:pPr>
            <a:r>
              <a:rPr lang="pt-BR" altLang="pt-BR" sz="2400" dirty="0"/>
              <a:t>Estratificação</a:t>
            </a:r>
          </a:p>
          <a:p>
            <a:pPr>
              <a:defRPr/>
            </a:pPr>
            <a:r>
              <a:rPr lang="pt-BR" altLang="pt-BR" sz="2400" dirty="0"/>
              <a:t>Gráfico de Pareto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343CECE-AC5E-3AD8-0F14-8C79A3B6C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512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3593-3A2C-E8E1-7BAE-E4C36927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F764036-399C-C12E-88AE-B0A7740AD834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F8B5BC68-B7EB-7D43-400B-97ED71080B3A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 - Exemplo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7EF3EA7-60D6-2A3D-825D-E6FD2A9BA665}"/>
                </a:ext>
              </a:extLst>
            </p:cNvPr>
            <p:cNvSpPr/>
            <p:nvPr/>
          </p:nvSpPr>
          <p:spPr>
            <a:xfrm>
              <a:off x="951155" y="710708"/>
              <a:ext cx="1240055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31E48669-2997-B0AC-1A16-B1B77976B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19" y="1495666"/>
            <a:ext cx="11150864" cy="461493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7349971-04CF-558D-BA8E-F08060FC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66" y="81568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31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9E59C-06C3-89A1-D015-D668C129A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5CDBB00-7F5B-063C-2681-C8A169EF003C}"/>
              </a:ext>
            </a:extLst>
          </p:cNvPr>
          <p:cNvGrpSpPr/>
          <p:nvPr/>
        </p:nvGrpSpPr>
        <p:grpSpPr>
          <a:xfrm>
            <a:off x="95673" y="747399"/>
            <a:ext cx="6865959" cy="502151"/>
            <a:chOff x="931570" y="254277"/>
            <a:chExt cx="1955865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2C0349DD-5D03-5CF5-C6A0-7F4B3FF26386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9A9FE52-CC53-3C40-8ADB-AD547F2EBA63}"/>
                </a:ext>
              </a:extLst>
            </p:cNvPr>
            <p:cNvSpPr/>
            <p:nvPr/>
          </p:nvSpPr>
          <p:spPr>
            <a:xfrm>
              <a:off x="951155" y="710708"/>
              <a:ext cx="1240055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FD777BE9-9442-39F5-6903-B453A971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0" y="1498146"/>
            <a:ext cx="11665121" cy="46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470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937BD7-F0E6-569C-57BC-A15DFF60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8" y="1035214"/>
            <a:ext cx="11871704" cy="521672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67977A7-DA93-C1FE-A9B3-AA5285B6B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51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088E-3C9E-D338-27B5-D2D1937B6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36D1C9-410E-77B5-9DDD-9C008439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9F5C684-083E-7EF1-935C-30BC8D41556F}"/>
              </a:ext>
            </a:extLst>
          </p:cNvPr>
          <p:cNvSpPr txBox="1"/>
          <p:nvPr/>
        </p:nvSpPr>
        <p:spPr>
          <a:xfrm>
            <a:off x="4009691" y="78407"/>
            <a:ext cx="6339332" cy="584773"/>
          </a:xfrm>
          <a:prstGeom prst="rect">
            <a:avLst/>
          </a:prstGeom>
          <a:noFill/>
        </p:spPr>
        <p:txBody>
          <a:bodyPr wrap="square" lIns="91388" tIns="45719" rIns="91388" bIns="45719">
            <a:spAutoFit/>
          </a:bodyPr>
          <a:lstStyle/>
          <a:p>
            <a:pPr defTabSz="609155">
              <a:defRPr/>
            </a:pPr>
            <a:r>
              <a:rPr lang="pt-BR" sz="3200" b="1" dirty="0">
                <a:solidFill>
                  <a:prstClr val="white"/>
                </a:solidFill>
              </a:rPr>
              <a:t>Compartilhando as BOAS PRÁTICAS</a:t>
            </a:r>
          </a:p>
        </p:txBody>
      </p:sp>
      <p:pic>
        <p:nvPicPr>
          <p:cNvPr id="4" name="Picture 2" descr="The Recruitment Process - Integrated Treatment Services">
            <a:extLst>
              <a:ext uri="{FF2B5EF4-FFF2-40B4-BE49-F238E27FC236}">
                <a16:creationId xmlns:a16="http://schemas.microsoft.com/office/drawing/2014/main" id="{39FA4462-B946-C713-D9B6-DB1A9EFD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46" y="13035"/>
            <a:ext cx="1436127" cy="7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9513D00-0362-23AF-E9C1-7BE71F6A4CF6}"/>
              </a:ext>
            </a:extLst>
          </p:cNvPr>
          <p:cNvSpPr txBox="1"/>
          <p:nvPr/>
        </p:nvSpPr>
        <p:spPr>
          <a:xfrm>
            <a:off x="4212891" y="281607"/>
            <a:ext cx="6339332" cy="584773"/>
          </a:xfrm>
          <a:prstGeom prst="rect">
            <a:avLst/>
          </a:prstGeom>
          <a:noFill/>
        </p:spPr>
        <p:txBody>
          <a:bodyPr wrap="square" lIns="91388" tIns="45719" rIns="91388" bIns="45719">
            <a:spAutoFit/>
          </a:bodyPr>
          <a:lstStyle/>
          <a:p>
            <a:pPr defTabSz="609155">
              <a:defRPr/>
            </a:pPr>
            <a:r>
              <a:rPr lang="pt-BR" sz="3200" b="1" dirty="0">
                <a:solidFill>
                  <a:srgbClr val="00C3F7"/>
                </a:solidFill>
              </a:rPr>
              <a:t>BOAS PRÁTICAS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47070-2E83-A17D-B8E8-C20CC4AE7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246" y="1313426"/>
            <a:ext cx="7567733" cy="51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923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EA21C0A-C3EB-77DF-4174-82BC51B69350}"/>
              </a:ext>
            </a:extLst>
          </p:cNvPr>
          <p:cNvSpPr txBox="1"/>
          <p:nvPr/>
        </p:nvSpPr>
        <p:spPr>
          <a:xfrm>
            <a:off x="268224" y="1161425"/>
            <a:ext cx="11655552" cy="5533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Planejar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Problema a ser resolvido ou a melhoria desejada. 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Objetivos claros, metas específicas e estratégias para alcançá-las. 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Quem será responsável por cada etapa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Quais recursos serão necessários.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Executar (Do):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Execução prática das atividades planejada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1EA0F-4D84-EB3A-FD3A-DDBC3E08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266" y1="35742" x2="29883" y2="23926"/>
                        <a14:foregroundMark x1="29883" y1="23926" x2="49707" y2="14355"/>
                        <a14:foregroundMark x1="49707" y1="14355" x2="50488" y2="14355"/>
                        <a14:foregroundMark x1="21582" y1="26855" x2="30273" y2="17676"/>
                        <a14:foregroundMark x1="30273" y1="17676" x2="37793" y2="16992"/>
                        <a14:foregroundMark x1="37793" y1="16992" x2="44141" y2="17773"/>
                        <a14:foregroundMark x1="41992" y1="19922" x2="41992" y2="19922"/>
                        <a14:foregroundMark x1="41992" y1="19922" x2="46973" y2="20313"/>
                        <a14:foregroundMark x1="31348" y1="20996" x2="31348" y2="20996"/>
                        <a14:foregroundMark x1="31348" y1="20996" x2="31348" y2="20996"/>
                        <a14:foregroundMark x1="20313" y1="30371" x2="35645" y2="19336"/>
                        <a14:foregroundMark x1="35645" y1="19336" x2="30859" y2="26758"/>
                        <a14:foregroundMark x1="30859" y1="26758" x2="21191" y2="30566"/>
                        <a14:foregroundMark x1="21191" y1="30566" x2="27441" y2="23145"/>
                        <a14:foregroundMark x1="27441" y1="23145" x2="33789" y2="19922"/>
                        <a14:foregroundMark x1="32617" y1="25098" x2="33301" y2="24902"/>
                        <a14:foregroundMark x1="66016" y1="18652" x2="72754" y2="26074"/>
                        <a14:foregroundMark x1="72754" y1="26074" x2="66406" y2="21582"/>
                        <a14:foregroundMark x1="66406" y1="21582" x2="70508" y2="28516"/>
                        <a14:foregroundMark x1="70508" y1="28516" x2="70117" y2="24707"/>
                        <a14:foregroundMark x1="64551" y1="22949" x2="70801" y2="26758"/>
                        <a14:foregroundMark x1="70801" y1="26758" x2="76660" y2="28223"/>
                        <a14:foregroundMark x1="73828" y1="24219" x2="73242" y2="31348"/>
                        <a14:foregroundMark x1="73242" y1="31348" x2="73242" y2="24023"/>
                        <a14:foregroundMark x1="73242" y1="24023" x2="75391" y2="26465"/>
                        <a14:foregroundMark x1="75781" y1="54590" x2="82520" y2="56738"/>
                        <a14:foregroundMark x1="82520" y1="56738" x2="82715" y2="56738"/>
                        <a14:foregroundMark x1="76172" y1="58301" x2="60840" y2="70996"/>
                        <a14:foregroundMark x1="60840" y1="70996" x2="75684" y2="59375"/>
                        <a14:foregroundMark x1="75684" y1="59375" x2="61426" y2="74023"/>
                        <a14:foregroundMark x1="61426" y1="74023" x2="78613" y2="58789"/>
                        <a14:foregroundMark x1="78613" y1="58789" x2="71875" y2="62402"/>
                        <a14:foregroundMark x1="71875" y1="62402" x2="63086" y2="71484"/>
                        <a14:foregroundMark x1="63086" y1="71484" x2="56543" y2="74023"/>
                        <a14:foregroundMark x1="56543" y1="74023" x2="58691" y2="70801"/>
                        <a14:foregroundMark x1="77539" y1="63672" x2="69922" y2="71191"/>
                        <a14:foregroundMark x1="69922" y1="71191" x2="61621" y2="75684"/>
                        <a14:foregroundMark x1="61621" y1="75684" x2="56738" y2="74316"/>
                        <a14:foregroundMark x1="56055" y1="75781" x2="61426" y2="77148"/>
                        <a14:foregroundMark x1="19238" y1="60645" x2="20703" y2="66113"/>
                        <a14:foregroundMark x1="20508" y1="60645" x2="22070" y2="66504"/>
                        <a14:foregroundMark x1="21191" y1="59570" x2="28516" y2="64160"/>
                        <a14:foregroundMark x1="28516" y1="64160" x2="35645" y2="72852"/>
                        <a14:foregroundMark x1="36328" y1="69727" x2="33691" y2="69531"/>
                        <a14:foregroundMark x1="33496" y1="68457" x2="36621" y2="70605"/>
                        <a14:foregroundMark x1="27441" y1="70801" x2="28516" y2="64844"/>
                        <a14:foregroundMark x1="28516" y1="64844" x2="27441" y2="69824"/>
                        <a14:foregroundMark x1="27441" y1="69824" x2="21582" y2="60840"/>
                        <a14:foregroundMark x1="22656" y1="59863" x2="29688" y2="60254"/>
                        <a14:foregroundMark x1="29688" y1="60254" x2="29688" y2="60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016" y="3198466"/>
            <a:ext cx="3560064" cy="35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257B722-0E50-55CE-15D7-16650D888547}"/>
              </a:ext>
            </a:extLst>
          </p:cNvPr>
          <p:cNvGrpSpPr/>
          <p:nvPr/>
        </p:nvGrpSpPr>
        <p:grpSpPr>
          <a:xfrm>
            <a:off x="252530" y="595222"/>
            <a:ext cx="9852997" cy="502151"/>
            <a:chOff x="931570" y="254277"/>
            <a:chExt cx="1925216" cy="502151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A05A72B0-3CFE-6F07-6738-7204F9C54B91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25216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79A33A1-1FFC-1971-1E4C-7D239C188C36}"/>
                </a:ext>
              </a:extLst>
            </p:cNvPr>
            <p:cNvSpPr/>
            <p:nvPr/>
          </p:nvSpPr>
          <p:spPr>
            <a:xfrm>
              <a:off x="951155" y="710708"/>
              <a:ext cx="824413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419EA62B-9859-F5DF-6245-D50A55426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781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52E7A-0CF8-679E-569A-5BEADC781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05A7515-1358-C48F-1AC8-96552A300FEC}"/>
              </a:ext>
            </a:extLst>
          </p:cNvPr>
          <p:cNvSpPr txBox="1"/>
          <p:nvPr/>
        </p:nvSpPr>
        <p:spPr>
          <a:xfrm>
            <a:off x="0" y="1125833"/>
            <a:ext cx="12131040" cy="537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Executar (Do):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Execução prática das atividades planejada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Verificar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Análise detalhada dos resultados obtidos. 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Comparação o que foi planejado com o que foi executado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Agir (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 base na avaliação dos resultados, são tomadas medidas corretivas e preventivas.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 os resultados atenderem às expectativas, são consolidadas as melhorias.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90B624-8C7C-2CC4-8B3E-F3D9F6E1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266" y1="35742" x2="29883" y2="23926"/>
                        <a14:foregroundMark x1="29883" y1="23926" x2="49707" y2="14355"/>
                        <a14:foregroundMark x1="49707" y1="14355" x2="50488" y2="14355"/>
                        <a14:foregroundMark x1="21582" y1="26855" x2="30273" y2="17676"/>
                        <a14:foregroundMark x1="30273" y1="17676" x2="37793" y2="16992"/>
                        <a14:foregroundMark x1="37793" y1="16992" x2="44141" y2="17773"/>
                        <a14:foregroundMark x1="41992" y1="19922" x2="41992" y2="19922"/>
                        <a14:foregroundMark x1="41992" y1="19922" x2="46973" y2="20313"/>
                        <a14:foregroundMark x1="31348" y1="20996" x2="31348" y2="20996"/>
                        <a14:foregroundMark x1="31348" y1="20996" x2="31348" y2="20996"/>
                        <a14:foregroundMark x1="20313" y1="30371" x2="35645" y2="19336"/>
                        <a14:foregroundMark x1="35645" y1="19336" x2="30859" y2="26758"/>
                        <a14:foregroundMark x1="30859" y1="26758" x2="21191" y2="30566"/>
                        <a14:foregroundMark x1="21191" y1="30566" x2="27441" y2="23145"/>
                        <a14:foregroundMark x1="27441" y1="23145" x2="33789" y2="19922"/>
                        <a14:foregroundMark x1="32617" y1="25098" x2="33301" y2="24902"/>
                        <a14:foregroundMark x1="66016" y1="18652" x2="72754" y2="26074"/>
                        <a14:foregroundMark x1="72754" y1="26074" x2="66406" y2="21582"/>
                        <a14:foregroundMark x1="66406" y1="21582" x2="70508" y2="28516"/>
                        <a14:foregroundMark x1="70508" y1="28516" x2="70117" y2="24707"/>
                        <a14:foregroundMark x1="64551" y1="22949" x2="70801" y2="26758"/>
                        <a14:foregroundMark x1="70801" y1="26758" x2="76660" y2="28223"/>
                        <a14:foregroundMark x1="73828" y1="24219" x2="73242" y2="31348"/>
                        <a14:foregroundMark x1="73242" y1="31348" x2="73242" y2="24023"/>
                        <a14:foregroundMark x1="73242" y1="24023" x2="75391" y2="26465"/>
                        <a14:foregroundMark x1="75781" y1="54590" x2="82520" y2="56738"/>
                        <a14:foregroundMark x1="82520" y1="56738" x2="82715" y2="56738"/>
                        <a14:foregroundMark x1="76172" y1="58301" x2="60840" y2="70996"/>
                        <a14:foregroundMark x1="60840" y1="70996" x2="75684" y2="59375"/>
                        <a14:foregroundMark x1="75684" y1="59375" x2="61426" y2="74023"/>
                        <a14:foregroundMark x1="61426" y1="74023" x2="78613" y2="58789"/>
                        <a14:foregroundMark x1="78613" y1="58789" x2="71875" y2="62402"/>
                        <a14:foregroundMark x1="71875" y1="62402" x2="63086" y2="71484"/>
                        <a14:foregroundMark x1="63086" y1="71484" x2="56543" y2="74023"/>
                        <a14:foregroundMark x1="56543" y1="74023" x2="58691" y2="70801"/>
                        <a14:foregroundMark x1="77539" y1="63672" x2="69922" y2="71191"/>
                        <a14:foregroundMark x1="69922" y1="71191" x2="61621" y2="75684"/>
                        <a14:foregroundMark x1="61621" y1="75684" x2="56738" y2="74316"/>
                        <a14:foregroundMark x1="56055" y1="75781" x2="61426" y2="77148"/>
                        <a14:foregroundMark x1="19238" y1="60645" x2="20703" y2="66113"/>
                        <a14:foregroundMark x1="20508" y1="60645" x2="22070" y2="66504"/>
                        <a14:foregroundMark x1="21191" y1="59570" x2="28516" y2="64160"/>
                        <a14:foregroundMark x1="28516" y1="64160" x2="35645" y2="72852"/>
                        <a14:foregroundMark x1="36328" y1="69727" x2="33691" y2="69531"/>
                        <a14:foregroundMark x1="33496" y1="68457" x2="36621" y2="70605"/>
                        <a14:foregroundMark x1="27441" y1="70801" x2="28516" y2="64844"/>
                        <a14:foregroundMark x1="28516" y1="64844" x2="27441" y2="69824"/>
                        <a14:foregroundMark x1="27441" y1="69824" x2="21582" y2="60840"/>
                        <a14:foregroundMark x1="22656" y1="59863" x2="29688" y2="60254"/>
                        <a14:foregroundMark x1="29688" y1="60254" x2="29688" y2="60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61" y="1214165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78D09BB-427B-795A-F485-3DC8D2C20055}"/>
              </a:ext>
            </a:extLst>
          </p:cNvPr>
          <p:cNvGrpSpPr/>
          <p:nvPr/>
        </p:nvGrpSpPr>
        <p:grpSpPr>
          <a:xfrm>
            <a:off x="252530" y="405742"/>
            <a:ext cx="9852997" cy="502151"/>
            <a:chOff x="931570" y="254277"/>
            <a:chExt cx="1925216" cy="502151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B913A0E0-5144-8453-430A-45C04D4207B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25216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107D317-4959-1D18-6354-A98220373241}"/>
                </a:ext>
              </a:extLst>
            </p:cNvPr>
            <p:cNvSpPr/>
            <p:nvPr/>
          </p:nvSpPr>
          <p:spPr>
            <a:xfrm>
              <a:off x="951155" y="710708"/>
              <a:ext cx="824413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AC00E09A-A60F-9370-6BD3-E15F0009F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38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76128797-E4C2-6CB0-F3E6-6E295AC8F5FA}"/>
              </a:ext>
            </a:extLst>
          </p:cNvPr>
          <p:cNvGrpSpPr/>
          <p:nvPr/>
        </p:nvGrpSpPr>
        <p:grpSpPr>
          <a:xfrm>
            <a:off x="252530" y="758744"/>
            <a:ext cx="9852997" cy="502151"/>
            <a:chOff x="931570" y="254277"/>
            <a:chExt cx="1925216" cy="502151"/>
          </a:xfrm>
        </p:grpSpPr>
        <p:sp>
          <p:nvSpPr>
            <p:cNvPr id="3" name="Título 1">
              <a:extLst>
                <a:ext uri="{FF2B5EF4-FFF2-40B4-BE49-F238E27FC236}">
                  <a16:creationId xmlns:a16="http://schemas.microsoft.com/office/drawing/2014/main" id="{45C2DC03-6EA3-2E89-A05E-51AB805E0FD0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25216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B866055-D17A-D7C4-EEAC-49F99B5194AB}"/>
                </a:ext>
              </a:extLst>
            </p:cNvPr>
            <p:cNvSpPr/>
            <p:nvPr/>
          </p:nvSpPr>
          <p:spPr>
            <a:xfrm>
              <a:off x="951155" y="710708"/>
              <a:ext cx="824413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4FFE07C-601E-0A08-10DB-F54053779902}"/>
              </a:ext>
            </a:extLst>
          </p:cNvPr>
          <p:cNvSpPr txBox="1"/>
          <p:nvPr/>
        </p:nvSpPr>
        <p:spPr>
          <a:xfrm>
            <a:off x="597408" y="5388864"/>
            <a:ext cx="108756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200" b="1" dirty="0"/>
              <a:t>PDCA: </a:t>
            </a:r>
            <a:r>
              <a:rPr lang="pt-BR" sz="2200" dirty="0"/>
              <a:t>A fase de verificação ("</a:t>
            </a:r>
            <a:r>
              <a:rPr lang="pt-BR" sz="2200" dirty="0" err="1"/>
              <a:t>Check</a:t>
            </a:r>
            <a:r>
              <a:rPr lang="pt-BR" sz="2200" dirty="0"/>
              <a:t>") foca na comparação de dados.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200" b="1" dirty="0"/>
              <a:t>PDSA: </a:t>
            </a:r>
            <a:r>
              <a:rPr lang="pt-BR" sz="2200" dirty="0"/>
              <a:t>A fase de verificação ("</a:t>
            </a:r>
            <a:r>
              <a:rPr lang="pt-BR" sz="2200" dirty="0" err="1"/>
              <a:t>Study</a:t>
            </a:r>
            <a:r>
              <a:rPr lang="pt-BR" sz="2200" dirty="0"/>
              <a:t>") foca na análise profunda e compreensão dos resultados.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D17B95A-DF52-ABA4-28BA-15B2BA00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1409211"/>
            <a:ext cx="3831336" cy="3831336"/>
          </a:xfrm>
          <a:prstGeom prst="rect">
            <a:avLst/>
          </a:prstGeom>
        </p:spPr>
      </p:pic>
      <p:pic>
        <p:nvPicPr>
          <p:cNvPr id="2050" name="Picture 2" descr="Imagem gerada">
            <a:extLst>
              <a:ext uri="{FF2B5EF4-FFF2-40B4-BE49-F238E27FC236}">
                <a16:creationId xmlns:a16="http://schemas.microsoft.com/office/drawing/2014/main" id="{981D85EF-E848-C338-A5AF-13BA9EAE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06" y="1409212"/>
            <a:ext cx="3831335" cy="38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70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0F8644F-629C-63FA-E32D-0D5127EA4F69}"/>
              </a:ext>
            </a:extLst>
          </p:cNvPr>
          <p:cNvSpPr txBox="1"/>
          <p:nvPr/>
        </p:nvSpPr>
        <p:spPr>
          <a:xfrm>
            <a:off x="171383" y="1004627"/>
            <a:ext cx="11594592" cy="5390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2400" b="1" dirty="0"/>
              <a:t>Principais Diferenças: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b="1" dirty="0"/>
              <a:t>Fase de verificação</a:t>
            </a:r>
            <a:r>
              <a:rPr lang="pt-BR" sz="2400" dirty="0"/>
              <a:t>: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b="1" dirty="0"/>
              <a:t>PDCA</a:t>
            </a:r>
            <a:r>
              <a:rPr lang="pt-BR" sz="2400" dirty="0"/>
              <a:t>: A fase de verificação ("</a:t>
            </a:r>
            <a:r>
              <a:rPr lang="pt-BR" sz="2400" dirty="0" err="1"/>
              <a:t>Check</a:t>
            </a:r>
            <a:r>
              <a:rPr lang="pt-BR" sz="2400" dirty="0"/>
              <a:t>") foca na comparação de dados.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b="1" dirty="0"/>
              <a:t>PDSA</a:t>
            </a:r>
            <a:r>
              <a:rPr lang="pt-BR" sz="2400" dirty="0"/>
              <a:t>: A fase de verificação ("</a:t>
            </a:r>
            <a:r>
              <a:rPr lang="pt-BR" sz="2400" dirty="0" err="1"/>
              <a:t>Study</a:t>
            </a:r>
            <a:r>
              <a:rPr lang="pt-BR" sz="2400" dirty="0"/>
              <a:t>") foca na análise profunda e compreensão dos resultados.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b="1" dirty="0"/>
              <a:t>Objetivo</a:t>
            </a:r>
            <a:r>
              <a:rPr lang="pt-BR" sz="2400" dirty="0"/>
              <a:t>: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b="1" dirty="0"/>
              <a:t>PDCA</a:t>
            </a:r>
            <a:r>
              <a:rPr lang="pt-BR" sz="2400" dirty="0"/>
              <a:t>: Maior foco na execução e controle de processos já conhecidos.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400" b="1" dirty="0"/>
              <a:t>PDSA</a:t>
            </a:r>
            <a:r>
              <a:rPr lang="pt-BR" sz="2400" dirty="0"/>
              <a:t>: Maior foco no aprendizado, adaptação e teste de mudanças.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07F5678-69F2-07EA-DB5F-7D5E081570D2}"/>
              </a:ext>
            </a:extLst>
          </p:cNvPr>
          <p:cNvGrpSpPr/>
          <p:nvPr/>
        </p:nvGrpSpPr>
        <p:grpSpPr>
          <a:xfrm>
            <a:off x="125209" y="295757"/>
            <a:ext cx="9852997" cy="502151"/>
            <a:chOff x="931570" y="254277"/>
            <a:chExt cx="1925216" cy="502151"/>
          </a:xfrm>
        </p:grpSpPr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519DA51F-1790-96AC-BDAB-B7B7C7666147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25216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9AA4F917-4A5F-7FC2-B9A8-4754FFCF1A1B}"/>
                </a:ext>
              </a:extLst>
            </p:cNvPr>
            <p:cNvSpPr/>
            <p:nvPr/>
          </p:nvSpPr>
          <p:spPr>
            <a:xfrm>
              <a:off x="951155" y="710708"/>
              <a:ext cx="824413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7E4A2E97-DFF3-C09E-7675-2C9A3B2F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98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F5E2B-2253-CA60-1A30-9E169DDC9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5BD133-C4CB-C02F-C243-982CF0281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Espaço Reservado para Número de Slide 4">
            <a:extLst>
              <a:ext uri="{FF2B5EF4-FFF2-40B4-BE49-F238E27FC236}">
                <a16:creationId xmlns:a16="http://schemas.microsoft.com/office/drawing/2014/main" id="{39F10536-E897-756F-F5A9-B4BAAF76C259}"/>
              </a:ext>
            </a:extLst>
          </p:cNvPr>
          <p:cNvSpPr txBox="1">
            <a:spLocks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66253" indent="-294711" algn="l" defTabSz="914400" rtl="0" eaLnBrk="1" latinLnBrk="0" hangingPunct="1"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78849" indent="-235769" algn="l" defTabSz="914400" rtl="0" eaLnBrk="1" latinLnBrk="0" hangingPunct="1"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50388" indent="-235769" algn="l" defTabSz="914400" rtl="0" eaLnBrk="1" latinLnBrk="0" hangingPunct="1"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121930" indent="-235769" algn="l" defTabSz="914400" rtl="0" eaLnBrk="1" latinLnBrk="0" hangingPunct="1"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93470" indent="-235769" algn="l" defTabSz="49937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3065006" indent="-235769" algn="l" defTabSz="49937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536546" indent="-235769" algn="l" defTabSz="49937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4008085" indent="-235769" algn="l" defTabSz="499376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EA1FE4D1-CB9F-4F1E-80A0-50D4B8756603}" type="slidenum">
              <a:rPr lang="en-US" altLang="pt-BR" sz="1467" smtClean="0">
                <a:solidFill>
                  <a:schemeClr val="bg1"/>
                </a:solidFill>
              </a:rPr>
              <a:pPr/>
              <a:t>89</a:t>
            </a:fld>
            <a:endParaRPr lang="en-US" altLang="pt-BR" sz="1467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A58BE6-E593-8225-37B0-A391B05200AC}"/>
              </a:ext>
            </a:extLst>
          </p:cNvPr>
          <p:cNvSpPr txBox="1">
            <a:spLocks/>
          </p:cNvSpPr>
          <p:nvPr/>
        </p:nvSpPr>
        <p:spPr bwMode="auto">
          <a:xfrm>
            <a:off x="225707" y="804951"/>
            <a:ext cx="11740585" cy="135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41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41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41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41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 dirty="0"/>
              <a:t>	Com o problema detalhado, é necessário agora conhecer as principais CAUSAS para a existência do problema. Para auxiliar nesta análise, utilizamos as ferramentas:</a:t>
            </a:r>
          </a:p>
          <a:p>
            <a:pPr eaLnBrk="1" hangingPunct="1"/>
            <a:br>
              <a:rPr lang="pt-BR" altLang="pt-BR" sz="3200" dirty="0"/>
            </a:br>
            <a:endParaRPr lang="pt-BR" altLang="pt-BR" sz="32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F5E0C32-A92F-51EF-34AF-17ABDFA82F17}"/>
              </a:ext>
            </a:extLst>
          </p:cNvPr>
          <p:cNvGraphicFramePr/>
          <p:nvPr/>
        </p:nvGraphicFramePr>
        <p:xfrm>
          <a:off x="1044955" y="2157555"/>
          <a:ext cx="10102087" cy="271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F223C798-28ED-E85F-7E02-56B088F1398D}"/>
              </a:ext>
            </a:extLst>
          </p:cNvPr>
          <p:cNvSpPr txBox="1">
            <a:spLocks/>
          </p:cNvSpPr>
          <p:nvPr/>
        </p:nvSpPr>
        <p:spPr>
          <a:xfrm>
            <a:off x="0" y="139169"/>
            <a:ext cx="12192000" cy="459139"/>
          </a:xfrm>
          <a:prstGeom prst="rect">
            <a:avLst/>
          </a:prstGeom>
        </p:spPr>
        <p:txBody>
          <a:bodyPr lIns="121912" tIns="60956" rIns="121912" bIns="60956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MÉTODO E FERRAMENTAS DE GESTÃO – ANÁLISE DAS CAUSAS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8E9F884-DA58-DBE1-2B12-D3DFE4D9D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8157" y="4242209"/>
            <a:ext cx="3719577" cy="22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1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21F52-9595-C065-8487-E6DB5AE3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5289CE-4075-F3F9-253F-ED9EA9AD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12431B2-FCD5-EDB1-6B57-1BFD8006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5D3C0F5-A2E4-F062-9844-C01490B1D364}"/>
              </a:ext>
            </a:extLst>
          </p:cNvPr>
          <p:cNvSpPr>
            <a:spLocks/>
          </p:cNvSpPr>
          <p:nvPr/>
        </p:nvSpPr>
        <p:spPr bwMode="auto">
          <a:xfrm>
            <a:off x="667040" y="-82458"/>
            <a:ext cx="3615593" cy="74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2286000">
              <a:lnSpc>
                <a:spcPct val="150000"/>
              </a:lnSpc>
            </a:pPr>
            <a:r>
              <a:rPr lang="pt-BR" sz="3600" b="1" spc="85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HISTÓRIA</a:t>
            </a:r>
            <a:endParaRPr lang="pt-BR" sz="3600" b="1" spc="850" noProof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ebas Neue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E58D61-87F0-2E7F-1291-406CD7EE73CC}"/>
              </a:ext>
            </a:extLst>
          </p:cNvPr>
          <p:cNvSpPr txBox="1"/>
          <p:nvPr/>
        </p:nvSpPr>
        <p:spPr>
          <a:xfrm>
            <a:off x="0" y="1202543"/>
            <a:ext cx="12031544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3200"/>
            </a:lvl1pPr>
          </a:lstStyle>
          <a:p>
            <a:r>
              <a:rPr lang="pt-BR" dirty="0"/>
              <a:t>Para entender o que está acontecendo em nossos hospitais, devemos ter informações estatísticas, organizadas de modo a serem úteis.”</a:t>
            </a:r>
          </a:p>
          <a:p>
            <a:endParaRPr lang="pt-BR" dirty="0"/>
          </a:p>
          <a:p>
            <a:pPr algn="l"/>
            <a:r>
              <a:rPr lang="pt-BR" dirty="0"/>
              <a:t>Florence Nightingale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603DC1-0BB9-3944-F176-034E4EE46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477" y="2687885"/>
            <a:ext cx="2540165" cy="38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099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F87F8B82-FD35-4F04-B74A-9E34F1891018}"/>
              </a:ext>
            </a:extLst>
          </p:cNvPr>
          <p:cNvSpPr/>
          <p:nvPr/>
        </p:nvSpPr>
        <p:spPr>
          <a:xfrm>
            <a:off x="2024019" y="5686788"/>
            <a:ext cx="2590799" cy="57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0EDF5CB-FC9B-40D2-863F-715B1AAE9D12}"/>
              </a:ext>
            </a:extLst>
          </p:cNvPr>
          <p:cNvSpPr txBox="1">
            <a:spLocks/>
          </p:cNvSpPr>
          <p:nvPr/>
        </p:nvSpPr>
        <p:spPr>
          <a:xfrm>
            <a:off x="164425" y="888780"/>
            <a:ext cx="12027575" cy="57637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pt-BR" sz="2800" dirty="0">
                <a:latin typeface="+mn-lt"/>
                <a:ea typeface="+mn-ea"/>
                <a:cs typeface="+mn-cs"/>
              </a:rPr>
              <a:t>Brainstorm: </a:t>
            </a:r>
            <a:r>
              <a:rPr lang="pt-BR" sz="2000" b="0" dirty="0"/>
              <a:t>Técnica de geração de ideias usada para solucionar problemas ou criar novas oportunidades</a:t>
            </a:r>
            <a:r>
              <a:rPr lang="pt-BR" sz="1600" dirty="0"/>
              <a:t>.</a:t>
            </a:r>
          </a:p>
          <a:p>
            <a:pPr marL="12700">
              <a:spcBef>
                <a:spcPts val="105"/>
              </a:spcBef>
            </a:pPr>
            <a:endParaRPr lang="pt-BR" sz="1600" dirty="0">
              <a:latin typeface="+mn-lt"/>
              <a:ea typeface="+mn-ea"/>
              <a:cs typeface="+mn-cs"/>
            </a:endParaRP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Definição do Objetivo </a:t>
            </a:r>
            <a:r>
              <a:rPr lang="pt-BR" sz="2000" b="0" dirty="0"/>
              <a:t>– Poder um problema ou oportunidade de melhoria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Seleção dos Participantes</a:t>
            </a:r>
            <a:r>
              <a:rPr lang="pt-BR" sz="2000" b="0" dirty="0"/>
              <a:t> – Representantes de todas as etapas do processo a ser analisado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Definir facilitador </a:t>
            </a:r>
            <a:r>
              <a:rPr lang="pt-BR" sz="2000" b="0" dirty="0"/>
              <a:t>– Pessoa de fácil comunicação, com liderança reconhecida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Definição de Regras Básicas </a:t>
            </a:r>
            <a:r>
              <a:rPr lang="pt-BR" sz="2000" b="0" dirty="0"/>
              <a:t>– Tempo de duração, forma de rodadas de ideias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Geração de Ideias </a:t>
            </a:r>
            <a:r>
              <a:rPr lang="pt-BR" sz="2000" b="0" dirty="0"/>
              <a:t>– Todas as ideias devem ser consideradas, incentivo a participação de todos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Classificação e Priorização das Ideias </a:t>
            </a:r>
            <a:r>
              <a:rPr lang="pt-BR" sz="2000" b="0" dirty="0"/>
              <a:t>– Exclui-se as inviáveis, prioriza por impacto no processo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Implementação </a:t>
            </a:r>
            <a:r>
              <a:rPr lang="pt-BR" sz="2000" b="0" dirty="0"/>
              <a:t>– Definição e um plano de ações com responsáveis e data de conclusão</a:t>
            </a:r>
          </a:p>
          <a:p>
            <a:pPr marL="358775" indent="-3460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Avaliação dos Resultados </a:t>
            </a:r>
            <a:r>
              <a:rPr lang="pt-BR" sz="2000" b="0" dirty="0"/>
              <a:t>– Define-se pessoa e método de acompanhamento </a:t>
            </a:r>
          </a:p>
          <a:p>
            <a:pPr marL="469900" indent="-457200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pt-BR" sz="2800" dirty="0">
              <a:latin typeface="+mn-lt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0ED5AED-C5D0-DA7F-2C16-594387655E45}"/>
              </a:ext>
            </a:extLst>
          </p:cNvPr>
          <p:cNvGrpSpPr/>
          <p:nvPr/>
        </p:nvGrpSpPr>
        <p:grpSpPr>
          <a:xfrm>
            <a:off x="95673" y="319136"/>
            <a:ext cx="6865959" cy="502151"/>
            <a:chOff x="931570" y="254277"/>
            <a:chExt cx="1955865" cy="502151"/>
          </a:xfrm>
        </p:grpSpPr>
        <p:sp>
          <p:nvSpPr>
            <p:cNvPr id="3" name="Título 1">
              <a:extLst>
                <a:ext uri="{FF2B5EF4-FFF2-40B4-BE49-F238E27FC236}">
                  <a16:creationId xmlns:a16="http://schemas.microsoft.com/office/drawing/2014/main" id="{D2507108-04B3-0C07-7027-5936F8F7DAC9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55865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D1B19FF-A6E8-F46C-F8BD-48BF1B85843E}"/>
                </a:ext>
              </a:extLst>
            </p:cNvPr>
            <p:cNvSpPr/>
            <p:nvPr/>
          </p:nvSpPr>
          <p:spPr>
            <a:xfrm>
              <a:off x="951155" y="710708"/>
              <a:ext cx="1240055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AB9896F-0065-9325-FE75-E2A169E9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34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7A326-6F8D-1F27-8948-BA0052392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D62DA5-2466-59BC-EA66-535777EA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F91C677B-00B5-A21C-755F-26C91F20E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17" y="1193632"/>
            <a:ext cx="5452706" cy="528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2" tIns="60956" rIns="121912" bIns="60956"/>
          <a:lstStyle>
            <a:lvl1pPr marL="381000" indent="-3810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3810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923925" indent="-2095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12888" indent="-3429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35175" indent="-34290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92375" indent="-3429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49575" indent="-3429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06775" indent="-3429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63975" indent="-34290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tabLst>
                <a:tab pos="625475" algn="l"/>
                <a:tab pos="4129088" algn="l"/>
              </a:tabLst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indent="0">
              <a:spcBef>
                <a:spcPct val="30000"/>
              </a:spcBef>
              <a:spcAft>
                <a:spcPct val="0"/>
              </a:spcAft>
              <a:buClrTx/>
              <a:buSzPct val="90000"/>
              <a:buNone/>
            </a:pPr>
            <a:r>
              <a:rPr lang="en-GB" altLang="pt-BR" sz="3200" b="1" dirty="0">
                <a:solidFill>
                  <a:srgbClr val="000000"/>
                </a:solidFill>
                <a:latin typeface="+mn-lt"/>
              </a:rPr>
              <a:t>É hora de implementar as soluções</a:t>
            </a:r>
          </a:p>
          <a:p>
            <a:pPr marL="0" indent="0">
              <a:spcBef>
                <a:spcPct val="30000"/>
              </a:spcBef>
              <a:spcAft>
                <a:spcPct val="0"/>
              </a:spcAft>
              <a:buClrTx/>
              <a:buSzPct val="90000"/>
              <a:buNone/>
            </a:pPr>
            <a:endParaRPr lang="en-GB" altLang="pt-BR" sz="2133" dirty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ct val="30000"/>
              </a:spcBef>
              <a:spcAft>
                <a:spcPct val="0"/>
              </a:spcAft>
              <a:buClrTx/>
              <a:buSzPct val="90000"/>
              <a:buNone/>
            </a:pPr>
            <a:r>
              <a:rPr lang="en-US" altLang="pt-BR" sz="2133" b="1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Ações</a:t>
            </a:r>
          </a:p>
          <a:p>
            <a:pPr marL="239161" lvl="1" indent="-239161">
              <a:spcBef>
                <a:spcPct val="30000"/>
              </a:spcBef>
              <a:spcAft>
                <a:spcPct val="0"/>
              </a:spcAft>
              <a:buClrTx/>
              <a:buSzPct val="85000"/>
              <a:tabLst>
                <a:tab pos="239161" algn="l"/>
                <a:tab pos="833886" algn="l"/>
                <a:tab pos="5504901" algn="l"/>
              </a:tabLst>
            </a:pPr>
            <a:r>
              <a:rPr lang="en-US" altLang="pt-BR" sz="2133" b="1" dirty="0">
                <a:solidFill>
                  <a:srgbClr val="000000"/>
                </a:solidFill>
                <a:latin typeface="+mn-lt"/>
              </a:rPr>
              <a:t>Treinar/Educar as pessoas envolvidas;</a:t>
            </a:r>
          </a:p>
          <a:p>
            <a:pPr marL="239161" lvl="1" indent="-239161">
              <a:spcBef>
                <a:spcPct val="30000"/>
              </a:spcBef>
              <a:spcAft>
                <a:spcPct val="0"/>
              </a:spcAft>
              <a:buClrTx/>
              <a:buSzPct val="85000"/>
              <a:tabLst>
                <a:tab pos="239161" algn="l"/>
                <a:tab pos="833886" algn="l"/>
                <a:tab pos="5504901" algn="l"/>
              </a:tabLst>
            </a:pPr>
            <a:r>
              <a:rPr lang="en-GB" altLang="pt-BR" sz="2133" b="1" dirty="0">
                <a:solidFill>
                  <a:srgbClr val="000000"/>
                </a:solidFill>
                <a:latin typeface="+mn-lt"/>
              </a:rPr>
              <a:t>Executar o plano de ação;</a:t>
            </a:r>
            <a:endParaRPr lang="en-US" altLang="pt-BR" sz="2133" b="1" dirty="0">
              <a:solidFill>
                <a:srgbClr val="1C1C1C"/>
              </a:solidFill>
              <a:latin typeface="+mn-lt"/>
            </a:endParaRPr>
          </a:p>
          <a:p>
            <a:pPr marL="239161" lvl="1" indent="-239161">
              <a:spcBef>
                <a:spcPct val="30000"/>
              </a:spcBef>
              <a:spcAft>
                <a:spcPct val="0"/>
              </a:spcAft>
              <a:buClrTx/>
              <a:buSzPct val="85000"/>
              <a:tabLst>
                <a:tab pos="239161" algn="l"/>
                <a:tab pos="833886" algn="l"/>
                <a:tab pos="5504901" algn="l"/>
              </a:tabLst>
            </a:pPr>
            <a:r>
              <a:rPr lang="en-US" altLang="pt-BR" sz="2133" b="1" dirty="0">
                <a:solidFill>
                  <a:srgbClr val="1C1C1C"/>
                </a:solidFill>
                <a:latin typeface="+mn-lt"/>
              </a:rPr>
              <a:t>Atualizar o plano se necessário.</a:t>
            </a:r>
          </a:p>
          <a:p>
            <a:pPr marL="239161" lvl="1" indent="-239161">
              <a:spcBef>
                <a:spcPct val="30000"/>
              </a:spcBef>
              <a:spcAft>
                <a:spcPct val="0"/>
              </a:spcAft>
              <a:buClrTx/>
              <a:buSzPct val="85000"/>
              <a:tabLst>
                <a:tab pos="239161" algn="l"/>
                <a:tab pos="833886" algn="l"/>
                <a:tab pos="5504901" algn="l"/>
              </a:tabLst>
            </a:pPr>
            <a:endParaRPr lang="en-US" altLang="pt-BR" sz="2133" b="1" dirty="0">
              <a:solidFill>
                <a:srgbClr val="1C1C1C"/>
              </a:solidFill>
              <a:latin typeface="+mn-lt"/>
            </a:endParaRPr>
          </a:p>
          <a:p>
            <a:pPr marL="0" indent="0">
              <a:spcBef>
                <a:spcPct val="30000"/>
              </a:spcBef>
              <a:spcAft>
                <a:spcPct val="0"/>
              </a:spcAft>
              <a:buClrTx/>
              <a:buSzPct val="90000"/>
              <a:buNone/>
            </a:pPr>
            <a:r>
              <a:rPr lang="en-US" altLang="pt-BR" sz="2133" b="1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Ferramentas</a:t>
            </a:r>
          </a:p>
          <a:p>
            <a:pPr marL="239161" lvl="1" indent="-239161">
              <a:spcBef>
                <a:spcPct val="30000"/>
              </a:spcBef>
              <a:spcAft>
                <a:spcPct val="0"/>
              </a:spcAft>
              <a:buClrTx/>
              <a:buSzPct val="85000"/>
              <a:tabLst>
                <a:tab pos="239161" algn="l"/>
                <a:tab pos="833886" algn="l"/>
                <a:tab pos="5504901" algn="l"/>
              </a:tabLst>
            </a:pPr>
            <a:r>
              <a:rPr lang="en-US" altLang="pt-BR" sz="2133" b="1" dirty="0">
                <a:solidFill>
                  <a:srgbClr val="1C1C1C"/>
                </a:solidFill>
                <a:latin typeface="+mn-lt"/>
                <a:sym typeface="Wingdings" panose="05000000000000000000" pitchFamily="2" charset="2"/>
              </a:rPr>
              <a:t>Gráficos de Acompanhamento do Plano de Ação.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896EA47-530D-056F-64B6-D57131A51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222" y="2650927"/>
            <a:ext cx="6542261" cy="357340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999" tIns="26999" rIns="26999" bIns="26999" anchor="ctr">
            <a:spAutoFit/>
          </a:bodyPr>
          <a:lstStyle>
            <a:lvl1pPr marL="2857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200150" indent="-2857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543050" indent="-1714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00250" indent="-171450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457450" indent="-17145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14650" indent="-17145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371850" indent="-17145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29050" indent="-171450" fontAlgn="base">
              <a:spcBef>
                <a:spcPct val="20000"/>
              </a:spcBef>
              <a:spcAft>
                <a:spcPts val="600"/>
              </a:spcAft>
              <a:buClr>
                <a:srgbClr val="1287C3"/>
              </a:buClr>
              <a:buSzPct val="145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indent="-266673">
              <a:spcBef>
                <a:spcPct val="0"/>
              </a:spcBef>
              <a:spcAft>
                <a:spcPct val="0"/>
              </a:spcAft>
              <a:buClr>
                <a:schemeClr val="folHlink"/>
              </a:buClr>
              <a:buSzTx/>
              <a:buNone/>
            </a:pPr>
            <a:r>
              <a:rPr lang="en-US" altLang="pt-BR" sz="3733" b="1" dirty="0">
                <a:solidFill>
                  <a:srgbClr val="000000"/>
                </a:solidFill>
                <a:latin typeface="+mn-lt"/>
              </a:rPr>
              <a:t>Atenção:</a:t>
            </a:r>
          </a:p>
          <a:p>
            <a:pPr marL="141803" indent="-27517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</a:pPr>
            <a:r>
              <a:rPr lang="en-US" altLang="pt-BR" sz="3200" b="1" dirty="0">
                <a:latin typeface="+mn-lt"/>
              </a:rPr>
              <a:t>Depois de escrever o plano, </a:t>
            </a:r>
            <a:r>
              <a:rPr lang="en-US" altLang="pt-BR" sz="3200" b="1" dirty="0">
                <a:solidFill>
                  <a:schemeClr val="accent5"/>
                </a:solidFill>
                <a:latin typeface="+mn-lt"/>
              </a:rPr>
              <a:t>é hora de executar (trabalhar nas ações)</a:t>
            </a:r>
          </a:p>
          <a:p>
            <a:pPr marL="141803" indent="-27517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pt-BR" sz="3200" b="1" dirty="0">
                <a:latin typeface="+mn-lt"/>
              </a:rPr>
              <a:t>Para projetos ou mudanças importantes, o ideal é realizar um </a:t>
            </a:r>
            <a:r>
              <a:rPr lang="en-US" altLang="pt-BR" sz="3200" b="1" dirty="0">
                <a:solidFill>
                  <a:srgbClr val="92D050"/>
                </a:solidFill>
                <a:latin typeface="+mn-lt"/>
              </a:rPr>
              <a:t>piloto numa área pequena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93E0915-6AAA-03B8-3F0C-5A7B4AC8A2D3}"/>
              </a:ext>
            </a:extLst>
          </p:cNvPr>
          <p:cNvSpPr txBox="1">
            <a:spLocks/>
          </p:cNvSpPr>
          <p:nvPr/>
        </p:nvSpPr>
        <p:spPr>
          <a:xfrm>
            <a:off x="1524000" y="44627"/>
            <a:ext cx="6300192" cy="1027252"/>
          </a:xfrm>
          <a:prstGeom prst="rect">
            <a:avLst/>
          </a:prstGeom>
        </p:spPr>
        <p:txBody>
          <a:bodyPr lIns="121912" tIns="60956" rIns="121912" bIns="60956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EXECUÇÃO</a:t>
            </a:r>
            <a:endParaRPr lang="pt-B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38570D9-D68B-3F90-E40D-AF74D952BE97}"/>
              </a:ext>
            </a:extLst>
          </p:cNvPr>
          <p:cNvSpPr txBox="1">
            <a:spLocks/>
          </p:cNvSpPr>
          <p:nvPr/>
        </p:nvSpPr>
        <p:spPr>
          <a:xfrm>
            <a:off x="-32084" y="376439"/>
            <a:ext cx="8373979" cy="182170"/>
          </a:xfrm>
          <a:prstGeom prst="rect">
            <a:avLst/>
          </a:prstGeom>
        </p:spPr>
        <p:txBody>
          <a:bodyPr lIns="121912" tIns="60956" rIns="121912" bIns="60956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MÉTODO E FERRAMENTAS DE GESTÃO – EXECUÇÃO DO PLANO DE AÇÃO</a:t>
            </a:r>
          </a:p>
        </p:txBody>
      </p:sp>
      <p:pic>
        <p:nvPicPr>
          <p:cNvPr id="7" name="Picture 2" descr="Resultado de imagem para graficos">
            <a:extLst>
              <a:ext uri="{FF2B5EF4-FFF2-40B4-BE49-F238E27FC236}">
                <a16:creationId xmlns:a16="http://schemas.microsoft.com/office/drawing/2014/main" id="{24ECA34C-537A-DB2F-9382-C12895F7E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06" y="882200"/>
            <a:ext cx="3562599" cy="23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0536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4938104C-CF60-4A16-A3ED-25A67FC2BC5B}"/>
              </a:ext>
            </a:extLst>
          </p:cNvPr>
          <p:cNvSpPr txBox="1">
            <a:spLocks/>
          </p:cNvSpPr>
          <p:nvPr/>
        </p:nvSpPr>
        <p:spPr>
          <a:xfrm>
            <a:off x="304800" y="92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Como construir um Conjunto de Indicadores?</a:t>
            </a:r>
            <a:br>
              <a:rPr lang="pt-BR" sz="3600" dirty="0"/>
            </a:br>
            <a:endParaRPr lang="pt-BR" sz="3600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ABD6650-9DC9-4289-9925-9BDB48A70B19}"/>
              </a:ext>
            </a:extLst>
          </p:cNvPr>
          <p:cNvGrpSpPr/>
          <p:nvPr/>
        </p:nvGrpSpPr>
        <p:grpSpPr>
          <a:xfrm>
            <a:off x="165741" y="1582308"/>
            <a:ext cx="5911190" cy="3693383"/>
            <a:chOff x="304800" y="1235224"/>
            <a:chExt cx="6446292" cy="4145245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2DB755D5-34B2-4673-86B6-0A90E1E6D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22" t="5095" r="3646" b="5766"/>
            <a:stretch/>
          </p:blipFill>
          <p:spPr>
            <a:xfrm>
              <a:off x="304800" y="1235224"/>
              <a:ext cx="6446292" cy="3644218"/>
            </a:xfrm>
            <a:prstGeom prst="rect">
              <a:avLst/>
            </a:prstGeom>
          </p:spPr>
        </p:pic>
        <p:pic>
          <p:nvPicPr>
            <p:cNvPr id="4102" name="Picture 6" descr="O que é a Matriz GUT? - Ajudo empresas e pessoas na implementação do TPM -  Manutenção Produtiva Total">
              <a:extLst>
                <a:ext uri="{FF2B5EF4-FFF2-40B4-BE49-F238E27FC236}">
                  <a16:creationId xmlns:a16="http://schemas.microsoft.com/office/drawing/2014/main" id="{8EAB8DED-8273-46EB-B4CA-D29608C41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549189"/>
              <a:ext cx="6342067" cy="283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FF4922F0-FCF1-4DC8-A203-20273249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645" y="607772"/>
            <a:ext cx="4370644" cy="19490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61D201B-74DE-4B09-BD51-3261BC652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645" y="2556843"/>
            <a:ext cx="4544208" cy="196987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8FE5EDD-4279-4B57-9A7C-4FE924435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646" y="4526715"/>
            <a:ext cx="4544207" cy="20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A9B12-2AB7-219E-20A0-F8DE97AC9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F46A59C-A36A-DE7C-F5F4-ECCF39B6A438}"/>
              </a:ext>
            </a:extLst>
          </p:cNvPr>
          <p:cNvGrpSpPr/>
          <p:nvPr/>
        </p:nvGrpSpPr>
        <p:grpSpPr>
          <a:xfrm>
            <a:off x="252530" y="758744"/>
            <a:ext cx="9852997" cy="502151"/>
            <a:chOff x="931570" y="254277"/>
            <a:chExt cx="1925216" cy="502151"/>
          </a:xfrm>
        </p:grpSpPr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A382B4A7-272B-85EB-BF6D-7A5E95E5A99C}"/>
                </a:ext>
              </a:extLst>
            </p:cNvPr>
            <p:cNvSpPr txBox="1">
              <a:spLocks/>
            </p:cNvSpPr>
            <p:nvPr/>
          </p:nvSpPr>
          <p:spPr>
            <a:xfrm>
              <a:off x="931570" y="254277"/>
              <a:ext cx="1925216" cy="5021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09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3D6394"/>
                  </a:solidFill>
                  <a:latin typeface="Montserrat" pitchFamily="2" charset="0"/>
                  <a:ea typeface="+mj-ea"/>
                  <a:cs typeface="+mj-cs"/>
                </a:defRPr>
              </a:lvl1pPr>
            </a:lstStyle>
            <a:p>
              <a:r>
                <a:rPr lang="pt-BR" sz="2800" noProof="0" dirty="0">
                  <a:solidFill>
                    <a:srgbClr val="002060"/>
                  </a:solidFill>
                </a:rPr>
                <a:t>Análise de indicadores                Priorizando ações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636486C-AF55-FECC-2296-2A2DAFE15FE9}"/>
                </a:ext>
              </a:extLst>
            </p:cNvPr>
            <p:cNvSpPr/>
            <p:nvPr/>
          </p:nvSpPr>
          <p:spPr>
            <a:xfrm>
              <a:off x="951155" y="710708"/>
              <a:ext cx="824413" cy="45720"/>
            </a:xfrm>
            <a:prstGeom prst="rect">
              <a:avLst/>
            </a:prstGeom>
            <a:solidFill>
              <a:srgbClr val="48A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F69C577B-FB20-94EB-62E8-5D7C8738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" y="2950003"/>
            <a:ext cx="2960080" cy="24188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B93A46-AFA4-F390-7CCC-1F342C5F35DE}"/>
              </a:ext>
            </a:extLst>
          </p:cNvPr>
          <p:cNvSpPr txBox="1"/>
          <p:nvPr/>
        </p:nvSpPr>
        <p:spPr>
          <a:xfrm>
            <a:off x="2793710" y="2128938"/>
            <a:ext cx="95324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Quadrante 1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benefício alto, esforço baixo, ou seja, problemas cuja resolução apresenta alto valor agregado para time e/ou projeto e não demandam muito esforço. </a:t>
            </a: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imediatamente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0E183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Quadrante 2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benefício alto, esforço alto. A resolução do problema agrega valor, porém o esforço para resolução é alto. Recebem a </a:t>
            </a: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segunda prioridade 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resolução</a:t>
            </a:r>
          </a:p>
          <a:p>
            <a:pPr algn="l" fontAlgn="base"/>
            <a:endParaRPr lang="pt-BR" b="0" i="0" dirty="0">
              <a:solidFill>
                <a:srgbClr val="0E183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Quadrante 3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benefício baixo, esforço baixo. Problemas de rápida resolução, porém sem grande acréscimo de valor ao time. Recebem a </a:t>
            </a: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terceira prioridade 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resolução</a:t>
            </a:r>
          </a:p>
          <a:p>
            <a:pPr algn="l" fontAlgn="base"/>
            <a:endParaRPr lang="pt-BR" b="0" i="0" dirty="0">
              <a:solidFill>
                <a:srgbClr val="0E183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Quadrante 4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benefício baixo, esforço alto. Problemas que demandam um alto esforço e o benefício da resolução não agrega grande valor ao time. Devem receber a </a:t>
            </a:r>
            <a:r>
              <a:rPr lang="pt-BR" b="1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última prioridade </a:t>
            </a:r>
            <a:r>
              <a:rPr lang="pt-BR" b="0" i="0" dirty="0">
                <a:solidFill>
                  <a:srgbClr val="0E1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resolução.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6E3D683-F3DD-C33D-CB19-2684C1AF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27" y="6006292"/>
            <a:ext cx="2086473" cy="69641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75555E-D77E-7149-FC38-02B75545BA81}"/>
              </a:ext>
            </a:extLst>
          </p:cNvPr>
          <p:cNvSpPr txBox="1"/>
          <p:nvPr/>
        </p:nvSpPr>
        <p:spPr>
          <a:xfrm>
            <a:off x="846379" y="1489189"/>
            <a:ext cx="295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Resultados das análises</a:t>
            </a:r>
          </a:p>
        </p:txBody>
      </p:sp>
    </p:spTree>
    <p:extLst>
      <p:ext uri="{BB962C8B-B14F-4D97-AF65-F5344CB8AC3E}">
        <p14:creationId xmlns:p14="http://schemas.microsoft.com/office/powerpoint/2010/main" val="11372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AF2FE-379E-4AF8-4712-13F7ED651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D6E958-3B65-A7EE-0C31-FA97DFCA4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E93D034-B9E9-A85C-D96C-DCCEF023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962" y="1843676"/>
            <a:ext cx="6064437" cy="31706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B1D1976-10D8-C554-9F93-85E6D390B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62" y="1090534"/>
            <a:ext cx="5010625" cy="4676931"/>
          </a:xfrm>
          <a:prstGeom prst="rect">
            <a:avLst/>
          </a:prstGeom>
        </p:spPr>
      </p:pic>
      <p:sp>
        <p:nvSpPr>
          <p:cNvPr id="5" name="Texto Explicativo: Linha Dobrada Dupla com Borda e Ênfase 4">
            <a:extLst>
              <a:ext uri="{FF2B5EF4-FFF2-40B4-BE49-F238E27FC236}">
                <a16:creationId xmlns:a16="http://schemas.microsoft.com/office/drawing/2014/main" id="{E2F47285-A8B7-152E-65AD-DD1B38FA5E8D}"/>
              </a:ext>
            </a:extLst>
          </p:cNvPr>
          <p:cNvSpPr/>
          <p:nvPr/>
        </p:nvSpPr>
        <p:spPr>
          <a:xfrm>
            <a:off x="3611869" y="176134"/>
            <a:ext cx="1635992" cy="9144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4557"/>
              <a:gd name="adj8" fmla="val -297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ysClr val="windowText" lastClr="000000"/>
                </a:solidFill>
              </a:rPr>
              <a:t>Aumentar em 30% o faturamento</a:t>
            </a:r>
          </a:p>
        </p:txBody>
      </p:sp>
    </p:spTree>
    <p:extLst>
      <p:ext uri="{BB962C8B-B14F-4D97-AF65-F5344CB8AC3E}">
        <p14:creationId xmlns:p14="http://schemas.microsoft.com/office/powerpoint/2010/main" val="19592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461CB-62EC-5E40-C118-0D4BFE14E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A526AA-98B5-39EE-8699-156CB658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4" name="Picture 2" descr="Não entendi... | Fotos com frases engraçadas, Frases engraçadas para  whatsapp, Frases indiretas para inimigos">
            <a:extLst>
              <a:ext uri="{FF2B5EF4-FFF2-40B4-BE49-F238E27FC236}">
                <a16:creationId xmlns:a16="http://schemas.microsoft.com/office/drawing/2014/main" id="{81505AD3-1BEE-3BC4-EF11-FF94097A4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910"/>
          <a:stretch/>
        </p:blipFill>
        <p:spPr bwMode="auto">
          <a:xfrm>
            <a:off x="8134209" y="3990832"/>
            <a:ext cx="2891599" cy="26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E12ACC-4BC3-DB0C-BFBF-E99C79BB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" y="933184"/>
            <a:ext cx="6434128" cy="38690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50A912D-F790-7272-16B9-BDF6DC0A9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87" y="1058517"/>
            <a:ext cx="3529958" cy="23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21102-F1A6-781B-2189-C7568FA06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38B3DA-D1D2-86C9-04FB-CD4A6354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B2B6C36-2DAD-D82D-0B46-1CC7135DB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5" y="160485"/>
            <a:ext cx="7186845" cy="323802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76F1BF-2F13-B8E9-7B90-A65D0D56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477" y="3399993"/>
            <a:ext cx="5347766" cy="320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04C7-E4E1-7C35-5BDB-85FF64A37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CFABEC-110B-C537-1FDE-8C6A7882B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66" y="99470"/>
            <a:ext cx="3626734" cy="80842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9FE74F-5A66-DB98-2D6B-F5A74F39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3" y="124801"/>
            <a:ext cx="5579165" cy="3354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AACB6B8-C3A3-0A7D-BBB4-2A0DFB4D0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788" y="3658325"/>
            <a:ext cx="7010991" cy="28606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28EE7A-DC3A-BCE9-4EDA-A326E9016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75" y="1137218"/>
            <a:ext cx="2291782" cy="229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32306-713D-338F-9434-7CDE0BDF4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5ED419-04EA-CAFE-450A-496AE29A991E}"/>
              </a:ext>
            </a:extLst>
          </p:cNvPr>
          <p:cNvSpPr>
            <a:spLocks/>
          </p:cNvSpPr>
          <p:nvPr/>
        </p:nvSpPr>
        <p:spPr bwMode="auto">
          <a:xfrm>
            <a:off x="378563" y="3712005"/>
            <a:ext cx="6573222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2286000">
              <a:lnSpc>
                <a:spcPct val="150000"/>
              </a:lnSpc>
            </a:pPr>
            <a:r>
              <a:rPr lang="pt-BR" sz="4000" b="1" spc="85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Outros modelos</a:t>
            </a:r>
          </a:p>
        </p:txBody>
      </p:sp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FBC6BC89-286A-C5AD-D2EA-1B2F2B71C904}"/>
              </a:ext>
            </a:extLst>
          </p:cNvPr>
          <p:cNvSpPr txBox="1">
            <a:spLocks/>
          </p:cNvSpPr>
          <p:nvPr/>
        </p:nvSpPr>
        <p:spPr bwMode="auto">
          <a:xfrm>
            <a:off x="10819964" y="6434569"/>
            <a:ext cx="1282700" cy="403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r">
              <a:defRPr/>
            </a:pPr>
            <a:fld id="{C1020ADF-F2BC-44EF-B53D-340C063CBF6E}" type="datetime10">
              <a:rPr lang="pt-BR" sz="1100" b="1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06:26</a:t>
            </a:fld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ço Reservado para Imagem 7" descr="Linha do tempo&#10;&#10;O conteúdo gerado por IA pode estar incorreto.">
            <a:extLst>
              <a:ext uri="{FF2B5EF4-FFF2-40B4-BE49-F238E27FC236}">
                <a16:creationId xmlns:a16="http://schemas.microsoft.com/office/drawing/2014/main" id="{33531620-9755-9599-A00F-21625360FE0C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15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3898436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5141-5EAD-6ED3-3F55-DBC3E3CA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949DB43-0F9B-2699-23A7-92D007F3F25E}"/>
              </a:ext>
            </a:extLst>
          </p:cNvPr>
          <p:cNvSpPr txBox="1">
            <a:spLocks/>
          </p:cNvSpPr>
          <p:nvPr/>
        </p:nvSpPr>
        <p:spPr>
          <a:xfrm>
            <a:off x="0" y="160389"/>
            <a:ext cx="6096000" cy="3406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L="182563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Análise de consumo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DACCEA-FBF5-2EFF-467C-FE96383F8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95" y="979124"/>
            <a:ext cx="10156714" cy="571848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476FE7-9A77-BAA9-159A-215EF3F9F22A}"/>
              </a:ext>
            </a:extLst>
          </p:cNvPr>
          <p:cNvSpPr txBox="1"/>
          <p:nvPr/>
        </p:nvSpPr>
        <p:spPr>
          <a:xfrm>
            <a:off x="461684" y="617787"/>
            <a:ext cx="60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2569659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9A2194CFD645478E2AD89C73279EA4" ma:contentTypeVersion="9" ma:contentTypeDescription="Create a new document." ma:contentTypeScope="" ma:versionID="9a12d2b7b80111ffea4ad88cbeff5fdf">
  <xsd:schema xmlns:xsd="http://www.w3.org/2001/XMLSchema" xmlns:xs="http://www.w3.org/2001/XMLSchema" xmlns:p="http://schemas.microsoft.com/office/2006/metadata/properties" xmlns:ns3="c3905d95-884d-40b3-8e58-f1a3e86aa930" targetNamespace="http://schemas.microsoft.com/office/2006/metadata/properties" ma:root="true" ma:fieldsID="03c52217a41a18915b77034f79ad550c" ns3:_="">
    <xsd:import namespace="c3905d95-884d-40b3-8e58-f1a3e86aa93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05d95-884d-40b3-8e58-f1a3e86aa93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3905d95-884d-40b3-8e58-f1a3e86aa930" xsi:nil="true"/>
  </documentManagement>
</p:properties>
</file>

<file path=customXml/itemProps1.xml><?xml version="1.0" encoding="utf-8"?>
<ds:datastoreItem xmlns:ds="http://schemas.openxmlformats.org/officeDocument/2006/customXml" ds:itemID="{B9885011-1B21-4206-908E-EF3C39D3B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905d95-884d-40b3-8e58-f1a3e86aa9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886FC2-5597-4BD4-91DD-E150FD0ED1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36518-C4F8-4C23-BF05-5701D8DBA7D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c3905d95-884d-40b3-8e58-f1a3e86aa930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4198</Words>
  <Application>Microsoft Office PowerPoint</Application>
  <PresentationFormat>Widescreen</PresentationFormat>
  <Paragraphs>747</Paragraphs>
  <Slides>116</Slides>
  <Notes>11</Notes>
  <HiddenSlides>0</HiddenSlides>
  <MMClips>0</MMClips>
  <ScaleCrop>false</ScaleCrop>
  <HeadingPairs>
    <vt:vector size="8" baseType="variant">
      <vt:variant>
        <vt:lpstr>Fontes usadas</vt:lpstr>
      </vt:variant>
      <vt:variant>
        <vt:i4>24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116</vt:i4>
      </vt:variant>
    </vt:vector>
  </HeadingPairs>
  <TitlesOfParts>
    <vt:vector size="143" baseType="lpstr">
      <vt:lpstr>Aptos</vt:lpstr>
      <vt:lpstr>Aptos Display</vt:lpstr>
      <vt:lpstr>Aptos Narrow</vt:lpstr>
      <vt:lpstr>Arial</vt:lpstr>
      <vt:lpstr>Arial</vt:lpstr>
      <vt:lpstr>Bahnschrift Light</vt:lpstr>
      <vt:lpstr>Calibri</vt:lpstr>
      <vt:lpstr>Calibri Light</vt:lpstr>
      <vt:lpstr>Comfortaa</vt:lpstr>
      <vt:lpstr>Montserrat</vt:lpstr>
      <vt:lpstr>MV Boli</vt:lpstr>
      <vt:lpstr>Noway Round</vt:lpstr>
      <vt:lpstr>Noway Round Bold</vt:lpstr>
      <vt:lpstr>Noway Round Medium</vt:lpstr>
      <vt:lpstr>Open Sans</vt:lpstr>
      <vt:lpstr>Open Sans Bold</vt:lpstr>
      <vt:lpstr>Open Sans Light</vt:lpstr>
      <vt:lpstr>Raleway</vt:lpstr>
      <vt:lpstr>Raleway Bold</vt:lpstr>
      <vt:lpstr>Symbol</vt:lpstr>
      <vt:lpstr>Times New Roman</vt:lpstr>
      <vt:lpstr>Trebuchet MS</vt:lpstr>
      <vt:lpstr>Verdana</vt:lpstr>
      <vt:lpstr>Wingdings</vt:lpstr>
      <vt:lpstr>Tema do Office</vt:lpstr>
      <vt:lpstr>1_Tema do Office</vt:lpstr>
      <vt:lpstr>Worksheet</vt:lpstr>
      <vt:lpstr>Apresentação do PowerPoint</vt:lpstr>
      <vt:lpstr>O Hospital Carlos Fernando Malzoni e o SINDHOSFIL RP agradece a presença e dá BOAS-VINDAS a todos os participantes do curso  Formação e Gestão de Indicadores Estratégicos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Reis</dc:creator>
  <cp:lastModifiedBy>Verginia Santos</cp:lastModifiedBy>
  <cp:revision>47</cp:revision>
  <dcterms:created xsi:type="dcterms:W3CDTF">2024-06-15T15:52:18Z</dcterms:created>
  <dcterms:modified xsi:type="dcterms:W3CDTF">2025-10-08T09:32:41Z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0x0101007A9A2194CFD645478E2AD89C73279EA4</vt:lpwstr>
  </property>
</Properties>
</file>